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3"/>
  </p:notesMasterIdLst>
  <p:sldIdLst>
    <p:sldId id="256" r:id="rId2"/>
    <p:sldId id="260" r:id="rId3"/>
    <p:sldId id="258" r:id="rId4"/>
    <p:sldId id="312" r:id="rId5"/>
    <p:sldId id="259" r:id="rId6"/>
    <p:sldId id="314" r:id="rId7"/>
    <p:sldId id="315" r:id="rId8"/>
    <p:sldId id="262" r:id="rId9"/>
    <p:sldId id="316" r:id="rId10"/>
    <p:sldId id="317" r:id="rId11"/>
    <p:sldId id="266" r:id="rId12"/>
  </p:sldIdLst>
  <p:sldSz cx="9144000" cy="5143500" type="screen16x9"/>
  <p:notesSz cx="6858000" cy="9144000"/>
  <p:embeddedFontLst>
    <p:embeddedFont>
      <p:font typeface="Acme" panose="020B0604020202020204" charset="0"/>
      <p:regular r:id="rId14"/>
    </p:embeddedFont>
    <p:embeddedFont>
      <p:font typeface="Josefin Slab" panose="020B0604020202020204" charset="0"/>
      <p:regular r:id="rId15"/>
      <p:bold r:id="rId16"/>
      <p:italic r:id="rId17"/>
      <p:boldItalic r:id="rId18"/>
    </p:embeddedFont>
    <p:embeddedFont>
      <p:font typeface="Palanquin" panose="020B0604020202020204" charset="0"/>
      <p:regular r:id="rId19"/>
      <p:bold r:id="rId20"/>
    </p:embeddedFont>
    <p:embeddedFont>
      <p:font typeface="Reem Kufi" pitchFamily="2"/>
      <p:regular r:id="rId21"/>
    </p:embeddedFont>
    <p:embeddedFont>
      <p:font typeface="Yanone Kaffeesatz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BF139C-7701-497C-8091-F7227835C837}">
  <a:tblStyle styleId="{61BF139C-7701-497C-8091-F7227835C8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d09d8ca8b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d09d8ca8b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cc4eba5a64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cc4eba5a64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8855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cc4eba5a6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cc4eba5a6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cc4eba5a64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cc4eba5a64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cc4eba5a64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cc4eba5a64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cc4eba5a64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cc4eba5a64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65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cc4eba5a6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cc4eba5a6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cc4eba5a6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cc4eba5a6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894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cc4eba5a6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cc4eba5a6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256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cc4eba5a64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cc4eba5a64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cc4eba5a64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cc4eba5a64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10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466850" y="-1465525"/>
            <a:ext cx="11636163" cy="8074555"/>
            <a:chOff x="-1466850" y="-1465525"/>
            <a:chExt cx="11636163" cy="8074555"/>
          </a:xfrm>
        </p:grpSpPr>
        <p:sp>
          <p:nvSpPr>
            <p:cNvPr id="10" name="Google Shape;10;p2"/>
            <p:cNvSpPr/>
            <p:nvPr/>
          </p:nvSpPr>
          <p:spPr>
            <a:xfrm>
              <a:off x="67501" y="-386032"/>
              <a:ext cx="9759057" cy="5988500"/>
            </a:xfrm>
            <a:custGeom>
              <a:avLst/>
              <a:gdLst/>
              <a:ahLst/>
              <a:cxnLst/>
              <a:rect l="l" t="t" r="r" b="b"/>
              <a:pathLst>
                <a:path w="358032" h="219701" fill="none" extrusionOk="0">
                  <a:moveTo>
                    <a:pt x="0" y="1"/>
                  </a:moveTo>
                  <a:cubicBezTo>
                    <a:pt x="3709" y="20943"/>
                    <a:pt x="24043" y="44044"/>
                    <a:pt x="42980" y="53679"/>
                  </a:cubicBezTo>
                  <a:cubicBezTo>
                    <a:pt x="61947" y="63315"/>
                    <a:pt x="83406" y="66628"/>
                    <a:pt x="104531" y="69120"/>
                  </a:cubicBezTo>
                  <a:cubicBezTo>
                    <a:pt x="125656" y="71643"/>
                    <a:pt x="147085" y="73497"/>
                    <a:pt x="167146" y="80580"/>
                  </a:cubicBezTo>
                  <a:cubicBezTo>
                    <a:pt x="188788" y="88209"/>
                    <a:pt x="210004" y="104835"/>
                    <a:pt x="211980" y="127723"/>
                  </a:cubicBezTo>
                  <a:cubicBezTo>
                    <a:pt x="212953" y="138574"/>
                    <a:pt x="209366" y="149638"/>
                    <a:pt x="211524" y="160307"/>
                  </a:cubicBezTo>
                  <a:cubicBezTo>
                    <a:pt x="215111" y="178241"/>
                    <a:pt x="233682" y="189548"/>
                    <a:pt x="251707" y="192648"/>
                  </a:cubicBezTo>
                  <a:cubicBezTo>
                    <a:pt x="269701" y="195748"/>
                    <a:pt x="288212" y="193013"/>
                    <a:pt x="306450" y="194533"/>
                  </a:cubicBezTo>
                  <a:cubicBezTo>
                    <a:pt x="324687" y="196052"/>
                    <a:pt x="344262" y="203347"/>
                    <a:pt x="352469" y="219700"/>
                  </a:cubicBezTo>
                  <a:cubicBezTo>
                    <a:pt x="357545" y="210673"/>
                    <a:pt x="358031" y="199183"/>
                    <a:pt x="353745" y="189760"/>
                  </a:cubicBezTo>
                  <a:cubicBezTo>
                    <a:pt x="349460" y="180338"/>
                    <a:pt x="340463" y="173195"/>
                    <a:pt x="330310" y="171098"/>
                  </a:cubicBezTo>
                  <a:cubicBezTo>
                    <a:pt x="311891" y="167389"/>
                    <a:pt x="292437" y="179548"/>
                    <a:pt x="274534" y="173803"/>
                  </a:cubicBezTo>
                  <a:cubicBezTo>
                    <a:pt x="261008" y="169487"/>
                    <a:pt x="252102" y="154958"/>
                    <a:pt x="252558" y="140793"/>
                  </a:cubicBezTo>
                  <a:cubicBezTo>
                    <a:pt x="252953" y="128574"/>
                    <a:pt x="259184" y="117267"/>
                    <a:pt x="260461" y="105139"/>
                  </a:cubicBezTo>
                  <a:cubicBezTo>
                    <a:pt x="262285" y="87753"/>
                    <a:pt x="253257" y="70154"/>
                    <a:pt x="239336" y="59515"/>
                  </a:cubicBezTo>
                  <a:cubicBezTo>
                    <a:pt x="225445" y="48877"/>
                    <a:pt x="207360" y="44622"/>
                    <a:pt x="189821" y="45382"/>
                  </a:cubicBezTo>
                  <a:cubicBezTo>
                    <a:pt x="175809" y="45989"/>
                    <a:pt x="162070" y="49546"/>
                    <a:pt x="148149" y="51461"/>
                  </a:cubicBezTo>
                  <a:cubicBezTo>
                    <a:pt x="134258" y="53345"/>
                    <a:pt x="119516" y="53467"/>
                    <a:pt x="106780" y="47479"/>
                  </a:cubicBezTo>
                  <a:cubicBezTo>
                    <a:pt x="87023" y="38208"/>
                    <a:pt x="74591" y="15472"/>
                    <a:pt x="53284" y="10943"/>
                  </a:cubicBezTo>
                  <a:cubicBezTo>
                    <a:pt x="44013" y="8968"/>
                    <a:pt x="34439" y="10852"/>
                    <a:pt x="24925" y="10791"/>
                  </a:cubicBezTo>
                  <a:cubicBezTo>
                    <a:pt x="15441" y="10761"/>
                    <a:pt x="4985" y="8056"/>
                    <a:pt x="0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973916" y="-147429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1466850" y="1144991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83424" y="-1465525"/>
              <a:ext cx="5077990" cy="2434177"/>
            </a:xfrm>
            <a:custGeom>
              <a:avLst/>
              <a:gdLst/>
              <a:ahLst/>
              <a:cxnLst/>
              <a:rect l="l" t="t" r="r" b="b"/>
              <a:pathLst>
                <a:path w="186297" h="89303" fill="none" extrusionOk="0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044132" y="-680130"/>
              <a:ext cx="3125181" cy="4788788"/>
            </a:xfrm>
            <a:custGeom>
              <a:avLst/>
              <a:gdLst/>
              <a:ahLst/>
              <a:cxnLst/>
              <a:rect l="l" t="t" r="r" b="b"/>
              <a:pathLst>
                <a:path w="114654" h="175687" fill="none" extrusionOk="0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124578" y="2380255"/>
              <a:ext cx="3691020" cy="3827743"/>
            </a:xfrm>
            <a:custGeom>
              <a:avLst/>
              <a:gdLst/>
              <a:ahLst/>
              <a:cxnLst/>
              <a:rect l="l" t="t" r="r" b="b"/>
              <a:pathLst>
                <a:path w="135413" h="140429" fill="none" extrusionOk="0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22612" y="-8230"/>
              <a:ext cx="1705093" cy="2340547"/>
            </a:xfrm>
            <a:custGeom>
              <a:avLst/>
              <a:gdLst/>
              <a:ahLst/>
              <a:cxnLst/>
              <a:rect l="l" t="t" r="r" b="b"/>
              <a:pathLst>
                <a:path w="62555" h="85868" fill="none" extrusionOk="0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877" y="3144936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04831" y="4332991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596006" y="2685146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461" y="344687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446832" y="1903894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613356" y="495470"/>
              <a:ext cx="265134" cy="268459"/>
            </a:xfrm>
            <a:custGeom>
              <a:avLst/>
              <a:gdLst/>
              <a:ahLst/>
              <a:cxnLst/>
              <a:rect l="l" t="t" r="r" b="b"/>
              <a:pathLst>
                <a:path w="9727" h="9849" fill="none" extrusionOk="0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28711" y="4972564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31670" y="1338867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16794" y="2583234"/>
              <a:ext cx="1710899" cy="1760616"/>
            </a:xfrm>
            <a:custGeom>
              <a:avLst/>
              <a:gdLst/>
              <a:ahLst/>
              <a:cxnLst/>
              <a:rect l="l" t="t" r="r" b="b"/>
              <a:pathLst>
                <a:path w="62768" h="64592" fill="none" extrusionOk="0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844558" y="-38049"/>
              <a:ext cx="1940407" cy="855041"/>
            </a:xfrm>
            <a:custGeom>
              <a:avLst/>
              <a:gdLst/>
              <a:ahLst/>
              <a:cxnLst/>
              <a:rect l="l" t="t" r="r" b="b"/>
              <a:pathLst>
                <a:path w="71188" h="31369" fill="none" extrusionOk="0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5554" y="2216226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9600" y="4669336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451873" y="186412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96545" y="1812748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719450" y="4106817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89356" y="4028918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040860" y="3645337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047483" y="2590702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72046" y="-5750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90077" y="1095303"/>
              <a:ext cx="1887391" cy="1837646"/>
            </a:xfrm>
            <a:custGeom>
              <a:avLst/>
              <a:gdLst/>
              <a:ahLst/>
              <a:cxnLst/>
              <a:rect l="l" t="t" r="r" b="b"/>
              <a:pathLst>
                <a:path w="69243" h="67418" fill="none" extrusionOk="0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092198" y="3125883"/>
              <a:ext cx="1267665" cy="1585787"/>
            </a:xfrm>
            <a:custGeom>
              <a:avLst/>
              <a:gdLst/>
              <a:ahLst/>
              <a:cxnLst/>
              <a:rect l="l" t="t" r="r" b="b"/>
              <a:pathLst>
                <a:path w="46507" h="58178" fill="none" extrusionOk="0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663836" y="2526077"/>
              <a:ext cx="983478" cy="1316510"/>
            </a:xfrm>
            <a:custGeom>
              <a:avLst/>
              <a:gdLst/>
              <a:ahLst/>
              <a:cxnLst/>
              <a:rect l="l" t="t" r="r" b="b"/>
              <a:pathLst>
                <a:path w="36081" h="48299" fill="none" extrusionOk="0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485715" y="-105154"/>
              <a:ext cx="1270963" cy="1995058"/>
            </a:xfrm>
            <a:custGeom>
              <a:avLst/>
              <a:gdLst/>
              <a:ahLst/>
              <a:cxnLst/>
              <a:rect l="l" t="t" r="r" b="b"/>
              <a:pathLst>
                <a:path w="46628" h="73193" fill="none" extrusionOk="0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304322" y="1337204"/>
              <a:ext cx="556789" cy="467303"/>
            </a:xfrm>
            <a:custGeom>
              <a:avLst/>
              <a:gdLst/>
              <a:ahLst/>
              <a:cxnLst/>
              <a:rect l="l" t="t" r="r" b="b"/>
              <a:pathLst>
                <a:path w="20427" h="17144" fill="none" extrusionOk="0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20035" y="2334682"/>
              <a:ext cx="241120" cy="230353"/>
            </a:xfrm>
            <a:custGeom>
              <a:avLst/>
              <a:gdLst/>
              <a:ahLst/>
              <a:cxnLst/>
              <a:rect l="l" t="t" r="r" b="b"/>
              <a:pathLst>
                <a:path w="8846" h="8451" fill="none" extrusionOk="0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084032" y="222905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58858" y="2801967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939846" y="4347055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1095750" y="1133400"/>
            <a:ext cx="6952500" cy="23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1448550" y="3541350"/>
            <a:ext cx="62469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8"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5" name="Google Shape;715;p30"/>
          <p:cNvGrpSpPr/>
          <p:nvPr/>
        </p:nvGrpSpPr>
        <p:grpSpPr>
          <a:xfrm>
            <a:off x="1601690" y="-1225575"/>
            <a:ext cx="9615373" cy="6756459"/>
            <a:chOff x="1677890" y="-1465525"/>
            <a:chExt cx="9615373" cy="6756459"/>
          </a:xfrm>
        </p:grpSpPr>
        <p:sp>
          <p:nvSpPr>
            <p:cNvPr id="716" name="Google Shape;716;p30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9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31"/>
          <p:cNvSpPr/>
          <p:nvPr/>
        </p:nvSpPr>
        <p:spPr>
          <a:xfrm flipH="1">
            <a:off x="6236254" y="1144991"/>
            <a:ext cx="4237860" cy="5464038"/>
          </a:xfrm>
          <a:custGeom>
            <a:avLst/>
            <a:gdLst/>
            <a:ahLst/>
            <a:cxnLst/>
            <a:rect l="l" t="t" r="r" b="b"/>
            <a:pathLst>
              <a:path w="155475" h="200460" fill="none" extrusionOk="0">
                <a:moveTo>
                  <a:pt x="66537" y="34014"/>
                </a:moveTo>
                <a:cubicBezTo>
                  <a:pt x="85868" y="39150"/>
                  <a:pt x="106173" y="41005"/>
                  <a:pt x="124775" y="48451"/>
                </a:cubicBezTo>
                <a:cubicBezTo>
                  <a:pt x="133377" y="51856"/>
                  <a:pt x="141675" y="56628"/>
                  <a:pt x="147359" y="63953"/>
                </a:cubicBezTo>
                <a:cubicBezTo>
                  <a:pt x="153012" y="71248"/>
                  <a:pt x="155474" y="81491"/>
                  <a:pt x="151827" y="89972"/>
                </a:cubicBezTo>
                <a:cubicBezTo>
                  <a:pt x="147997" y="98908"/>
                  <a:pt x="138696" y="103893"/>
                  <a:pt x="130246" y="108696"/>
                </a:cubicBezTo>
                <a:cubicBezTo>
                  <a:pt x="121826" y="113528"/>
                  <a:pt x="112920" y="119881"/>
                  <a:pt x="111127" y="129425"/>
                </a:cubicBezTo>
                <a:cubicBezTo>
                  <a:pt x="109729" y="136903"/>
                  <a:pt x="113194" y="144410"/>
                  <a:pt x="117571" y="150641"/>
                </a:cubicBezTo>
                <a:cubicBezTo>
                  <a:pt x="121887" y="156873"/>
                  <a:pt x="127298" y="162465"/>
                  <a:pt x="130580" y="169304"/>
                </a:cubicBezTo>
                <a:cubicBezTo>
                  <a:pt x="133894" y="176143"/>
                  <a:pt x="134684" y="184928"/>
                  <a:pt x="130033" y="190916"/>
                </a:cubicBezTo>
                <a:cubicBezTo>
                  <a:pt x="126325" y="195627"/>
                  <a:pt x="120094" y="197572"/>
                  <a:pt x="114227" y="198484"/>
                </a:cubicBezTo>
                <a:cubicBezTo>
                  <a:pt x="101613" y="200460"/>
                  <a:pt x="88178" y="198940"/>
                  <a:pt x="77175" y="192466"/>
                </a:cubicBezTo>
                <a:cubicBezTo>
                  <a:pt x="66141" y="186022"/>
                  <a:pt x="57995" y="174228"/>
                  <a:pt x="57570" y="161462"/>
                </a:cubicBezTo>
                <a:cubicBezTo>
                  <a:pt x="57114" y="147541"/>
                  <a:pt x="65534" y="134684"/>
                  <a:pt x="75807" y="125231"/>
                </a:cubicBezTo>
                <a:cubicBezTo>
                  <a:pt x="86051" y="115778"/>
                  <a:pt x="98270" y="108665"/>
                  <a:pt x="108756" y="99425"/>
                </a:cubicBezTo>
                <a:cubicBezTo>
                  <a:pt x="114258" y="94562"/>
                  <a:pt x="119699" y="87905"/>
                  <a:pt x="118331" y="80701"/>
                </a:cubicBezTo>
                <a:cubicBezTo>
                  <a:pt x="117328" y="75352"/>
                  <a:pt x="112617" y="71248"/>
                  <a:pt x="107480" y="69364"/>
                </a:cubicBezTo>
                <a:cubicBezTo>
                  <a:pt x="102373" y="67510"/>
                  <a:pt x="96750" y="67479"/>
                  <a:pt x="91309" y="67479"/>
                </a:cubicBezTo>
                <a:cubicBezTo>
                  <a:pt x="73254" y="67479"/>
                  <a:pt x="54804" y="67479"/>
                  <a:pt x="37722" y="61552"/>
                </a:cubicBezTo>
                <a:cubicBezTo>
                  <a:pt x="20670" y="55625"/>
                  <a:pt x="5016" y="42433"/>
                  <a:pt x="1216" y="24804"/>
                </a:cubicBezTo>
                <a:cubicBezTo>
                  <a:pt x="0" y="19150"/>
                  <a:pt x="122" y="12980"/>
                  <a:pt x="2918" y="7934"/>
                </a:cubicBezTo>
                <a:cubicBezTo>
                  <a:pt x="5320" y="3709"/>
                  <a:pt x="10457" y="1"/>
                  <a:pt x="15533" y="609"/>
                </a:cubicBezTo>
                <a:cubicBezTo>
                  <a:pt x="17569" y="822"/>
                  <a:pt x="18268" y="2554"/>
                  <a:pt x="19211" y="4074"/>
                </a:cubicBezTo>
                <a:cubicBezTo>
                  <a:pt x="20578" y="6262"/>
                  <a:pt x="22159" y="8360"/>
                  <a:pt x="23861" y="10305"/>
                </a:cubicBezTo>
                <a:cubicBezTo>
                  <a:pt x="27265" y="14256"/>
                  <a:pt x="31278" y="17630"/>
                  <a:pt x="35594" y="20579"/>
                </a:cubicBezTo>
                <a:cubicBezTo>
                  <a:pt x="40001" y="23588"/>
                  <a:pt x="44713" y="26111"/>
                  <a:pt x="49606" y="28178"/>
                </a:cubicBezTo>
                <a:cubicBezTo>
                  <a:pt x="54530" y="30305"/>
                  <a:pt x="59606" y="32068"/>
                  <a:pt x="64774" y="33497"/>
                </a:cubicBezTo>
                <a:cubicBezTo>
                  <a:pt x="65230" y="33679"/>
                  <a:pt x="65868" y="33862"/>
                  <a:pt x="66537" y="34014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1"/>
          <p:cNvSpPr/>
          <p:nvPr/>
        </p:nvSpPr>
        <p:spPr>
          <a:xfrm flipH="1">
            <a:off x="1745849" y="-1465525"/>
            <a:ext cx="5077990" cy="2434177"/>
          </a:xfrm>
          <a:custGeom>
            <a:avLst/>
            <a:gdLst/>
            <a:ahLst/>
            <a:cxnLst/>
            <a:rect l="l" t="t" r="r" b="b"/>
            <a:pathLst>
              <a:path w="186297" h="89303" fill="none" extrusionOk="0">
                <a:moveTo>
                  <a:pt x="5928" y="46658"/>
                </a:moveTo>
                <a:cubicBezTo>
                  <a:pt x="1" y="54713"/>
                  <a:pt x="23862" y="71916"/>
                  <a:pt x="37388" y="79151"/>
                </a:cubicBezTo>
                <a:cubicBezTo>
                  <a:pt x="50883" y="86385"/>
                  <a:pt x="66659" y="89303"/>
                  <a:pt x="81857" y="87388"/>
                </a:cubicBezTo>
                <a:cubicBezTo>
                  <a:pt x="105717" y="84379"/>
                  <a:pt x="126447" y="70184"/>
                  <a:pt x="148727" y="61065"/>
                </a:cubicBezTo>
                <a:cubicBezTo>
                  <a:pt x="156144" y="58026"/>
                  <a:pt x="163834" y="55503"/>
                  <a:pt x="170582" y="51217"/>
                </a:cubicBezTo>
                <a:cubicBezTo>
                  <a:pt x="177360" y="46901"/>
                  <a:pt x="183226" y="40457"/>
                  <a:pt x="184624" y="32554"/>
                </a:cubicBezTo>
                <a:cubicBezTo>
                  <a:pt x="186296" y="23132"/>
                  <a:pt x="181099" y="13405"/>
                  <a:pt x="173317" y="7812"/>
                </a:cubicBezTo>
                <a:cubicBezTo>
                  <a:pt x="165566" y="2250"/>
                  <a:pt x="155718" y="274"/>
                  <a:pt x="146143" y="152"/>
                </a:cubicBezTo>
                <a:cubicBezTo>
                  <a:pt x="132040" y="0"/>
                  <a:pt x="116568" y="4590"/>
                  <a:pt x="109213" y="16596"/>
                </a:cubicBezTo>
                <a:cubicBezTo>
                  <a:pt x="104623" y="24135"/>
                  <a:pt x="103802" y="33344"/>
                  <a:pt x="100155" y="41369"/>
                </a:cubicBezTo>
                <a:cubicBezTo>
                  <a:pt x="96203" y="50032"/>
                  <a:pt x="88756" y="57023"/>
                  <a:pt x="79911" y="60457"/>
                </a:cubicBezTo>
                <a:cubicBezTo>
                  <a:pt x="71066" y="63862"/>
                  <a:pt x="60853" y="63710"/>
                  <a:pt x="52099" y="59941"/>
                </a:cubicBezTo>
                <a:cubicBezTo>
                  <a:pt x="46871" y="57722"/>
                  <a:pt x="42221" y="54287"/>
                  <a:pt x="37357" y="51247"/>
                </a:cubicBezTo>
                <a:cubicBezTo>
                  <a:pt x="32524" y="48208"/>
                  <a:pt x="25594" y="40852"/>
                  <a:pt x="19880" y="40275"/>
                </a:cubicBezTo>
                <a:cubicBezTo>
                  <a:pt x="14196" y="39697"/>
                  <a:pt x="9120" y="41886"/>
                  <a:pt x="5928" y="4665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1"/>
          <p:cNvSpPr/>
          <p:nvPr/>
        </p:nvSpPr>
        <p:spPr>
          <a:xfrm flipH="1">
            <a:off x="-1162050" y="-680130"/>
            <a:ext cx="3125181" cy="4788788"/>
          </a:xfrm>
          <a:custGeom>
            <a:avLst/>
            <a:gdLst/>
            <a:ahLst/>
            <a:cxnLst/>
            <a:rect l="l" t="t" r="r" b="b"/>
            <a:pathLst>
              <a:path w="114654" h="175687" fill="none" extrusionOk="0">
                <a:moveTo>
                  <a:pt x="70458" y="3314"/>
                </a:moveTo>
                <a:cubicBezTo>
                  <a:pt x="53588" y="0"/>
                  <a:pt x="45533" y="4499"/>
                  <a:pt x="33831" y="8633"/>
                </a:cubicBezTo>
                <a:cubicBezTo>
                  <a:pt x="22189" y="12767"/>
                  <a:pt x="11338" y="20457"/>
                  <a:pt x="5684" y="31460"/>
                </a:cubicBezTo>
                <a:cubicBezTo>
                  <a:pt x="1" y="42493"/>
                  <a:pt x="365" y="56962"/>
                  <a:pt x="8420" y="66384"/>
                </a:cubicBezTo>
                <a:cubicBezTo>
                  <a:pt x="14834" y="73892"/>
                  <a:pt x="25290" y="77692"/>
                  <a:pt x="30031" y="86354"/>
                </a:cubicBezTo>
                <a:cubicBezTo>
                  <a:pt x="34348" y="94196"/>
                  <a:pt x="32615" y="104136"/>
                  <a:pt x="28816" y="112251"/>
                </a:cubicBezTo>
                <a:cubicBezTo>
                  <a:pt x="25016" y="120397"/>
                  <a:pt x="19332" y="127540"/>
                  <a:pt x="15381" y="135595"/>
                </a:cubicBezTo>
                <a:cubicBezTo>
                  <a:pt x="11429" y="143620"/>
                  <a:pt x="9362" y="153407"/>
                  <a:pt x="13223" y="161492"/>
                </a:cubicBezTo>
                <a:cubicBezTo>
                  <a:pt x="16019" y="167419"/>
                  <a:pt x="21703" y="171644"/>
                  <a:pt x="27904" y="173650"/>
                </a:cubicBezTo>
                <a:cubicBezTo>
                  <a:pt x="34135" y="175657"/>
                  <a:pt x="40883" y="175687"/>
                  <a:pt x="47327" y="174805"/>
                </a:cubicBezTo>
                <a:cubicBezTo>
                  <a:pt x="71187" y="171492"/>
                  <a:pt x="92707" y="155443"/>
                  <a:pt x="103559" y="133984"/>
                </a:cubicBezTo>
                <a:cubicBezTo>
                  <a:pt x="114440" y="112495"/>
                  <a:pt x="114653" y="86111"/>
                  <a:pt x="105048" y="64044"/>
                </a:cubicBezTo>
                <a:cubicBezTo>
                  <a:pt x="95504" y="41977"/>
                  <a:pt x="92920" y="12007"/>
                  <a:pt x="70458" y="3314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1"/>
          <p:cNvSpPr/>
          <p:nvPr/>
        </p:nvSpPr>
        <p:spPr>
          <a:xfrm flipH="1">
            <a:off x="1279558" y="-8230"/>
            <a:ext cx="1705093" cy="2340547"/>
          </a:xfrm>
          <a:custGeom>
            <a:avLst/>
            <a:gdLst/>
            <a:ahLst/>
            <a:cxnLst/>
            <a:rect l="l" t="t" r="r" b="b"/>
            <a:pathLst>
              <a:path w="62555" h="85868" fill="none" extrusionOk="0">
                <a:moveTo>
                  <a:pt x="29606" y="2067"/>
                </a:moveTo>
                <a:cubicBezTo>
                  <a:pt x="19940" y="6171"/>
                  <a:pt x="12250" y="11611"/>
                  <a:pt x="4834" y="19028"/>
                </a:cubicBezTo>
                <a:cubicBezTo>
                  <a:pt x="2432" y="21429"/>
                  <a:pt x="1" y="24712"/>
                  <a:pt x="1064" y="27964"/>
                </a:cubicBezTo>
                <a:cubicBezTo>
                  <a:pt x="1764" y="29970"/>
                  <a:pt x="3678" y="31369"/>
                  <a:pt x="5745" y="32007"/>
                </a:cubicBezTo>
                <a:cubicBezTo>
                  <a:pt x="7752" y="32706"/>
                  <a:pt x="9970" y="32767"/>
                  <a:pt x="12037" y="33131"/>
                </a:cubicBezTo>
                <a:cubicBezTo>
                  <a:pt x="21278" y="34530"/>
                  <a:pt x="29515" y="40366"/>
                  <a:pt x="34956" y="47965"/>
                </a:cubicBezTo>
                <a:cubicBezTo>
                  <a:pt x="40427" y="55563"/>
                  <a:pt x="43284" y="64804"/>
                  <a:pt x="44409" y="74074"/>
                </a:cubicBezTo>
                <a:cubicBezTo>
                  <a:pt x="44804" y="77144"/>
                  <a:pt x="45108" y="80457"/>
                  <a:pt x="47144" y="82767"/>
                </a:cubicBezTo>
                <a:cubicBezTo>
                  <a:pt x="49789" y="85716"/>
                  <a:pt x="54713" y="85868"/>
                  <a:pt x="57904" y="83527"/>
                </a:cubicBezTo>
                <a:cubicBezTo>
                  <a:pt x="61096" y="81217"/>
                  <a:pt x="62555" y="76992"/>
                  <a:pt x="62160" y="73102"/>
                </a:cubicBezTo>
                <a:cubicBezTo>
                  <a:pt x="61795" y="69181"/>
                  <a:pt x="59819" y="65564"/>
                  <a:pt x="57236" y="62554"/>
                </a:cubicBezTo>
                <a:cubicBezTo>
                  <a:pt x="54682" y="59576"/>
                  <a:pt x="51552" y="57083"/>
                  <a:pt x="48512" y="54591"/>
                </a:cubicBezTo>
                <a:cubicBezTo>
                  <a:pt x="43953" y="50822"/>
                  <a:pt x="39485" y="46840"/>
                  <a:pt x="36141" y="41977"/>
                </a:cubicBezTo>
                <a:cubicBezTo>
                  <a:pt x="32798" y="37113"/>
                  <a:pt x="30639" y="31217"/>
                  <a:pt x="31187" y="25320"/>
                </a:cubicBezTo>
                <a:cubicBezTo>
                  <a:pt x="31643" y="20760"/>
                  <a:pt x="33679" y="16505"/>
                  <a:pt x="36141" y="12675"/>
                </a:cubicBezTo>
                <a:cubicBezTo>
                  <a:pt x="37235" y="10943"/>
                  <a:pt x="38482" y="9210"/>
                  <a:pt x="39029" y="7204"/>
                </a:cubicBezTo>
                <a:cubicBezTo>
                  <a:pt x="39545" y="5198"/>
                  <a:pt x="39241" y="2827"/>
                  <a:pt x="37661" y="1520"/>
                </a:cubicBezTo>
                <a:cubicBezTo>
                  <a:pt x="36415" y="487"/>
                  <a:pt x="36323" y="0"/>
                  <a:pt x="34773" y="213"/>
                </a:cubicBezTo>
                <a:cubicBezTo>
                  <a:pt x="34013" y="335"/>
                  <a:pt x="33284" y="517"/>
                  <a:pt x="32646" y="851"/>
                </a:cubicBezTo>
                <a:cubicBezTo>
                  <a:pt x="31946" y="1125"/>
                  <a:pt x="31946" y="1155"/>
                  <a:pt x="29606" y="2067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1"/>
          <p:cNvSpPr/>
          <p:nvPr/>
        </p:nvSpPr>
        <p:spPr>
          <a:xfrm flipH="1">
            <a:off x="7504764" y="3144936"/>
            <a:ext cx="1441622" cy="1015778"/>
          </a:xfrm>
          <a:custGeom>
            <a:avLst/>
            <a:gdLst/>
            <a:ahLst/>
            <a:cxnLst/>
            <a:rect l="l" t="t" r="r" b="b"/>
            <a:pathLst>
              <a:path w="52889" h="37266" fill="none" extrusionOk="0">
                <a:moveTo>
                  <a:pt x="3648" y="23223"/>
                </a:moveTo>
                <a:cubicBezTo>
                  <a:pt x="8025" y="16475"/>
                  <a:pt x="19423" y="8177"/>
                  <a:pt x="26475" y="4408"/>
                </a:cubicBezTo>
                <a:cubicBezTo>
                  <a:pt x="30517" y="2250"/>
                  <a:pt x="34834" y="335"/>
                  <a:pt x="39393" y="153"/>
                </a:cubicBezTo>
                <a:cubicBezTo>
                  <a:pt x="43952" y="1"/>
                  <a:pt x="48846" y="1946"/>
                  <a:pt x="51065" y="5958"/>
                </a:cubicBezTo>
                <a:cubicBezTo>
                  <a:pt x="52889" y="9272"/>
                  <a:pt x="52554" y="13436"/>
                  <a:pt x="50974" y="16870"/>
                </a:cubicBezTo>
                <a:cubicBezTo>
                  <a:pt x="49424" y="20335"/>
                  <a:pt x="46810" y="23132"/>
                  <a:pt x="44043" y="25685"/>
                </a:cubicBezTo>
                <a:cubicBezTo>
                  <a:pt x="39970" y="29454"/>
                  <a:pt x="35411" y="32828"/>
                  <a:pt x="30213" y="34804"/>
                </a:cubicBezTo>
                <a:cubicBezTo>
                  <a:pt x="24985" y="36780"/>
                  <a:pt x="19119" y="37266"/>
                  <a:pt x="13891" y="35290"/>
                </a:cubicBezTo>
                <a:cubicBezTo>
                  <a:pt x="8693" y="33314"/>
                  <a:pt x="0" y="30852"/>
                  <a:pt x="3648" y="23223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1"/>
          <p:cNvSpPr/>
          <p:nvPr/>
        </p:nvSpPr>
        <p:spPr>
          <a:xfrm flipH="1">
            <a:off x="6414500" y="4332991"/>
            <a:ext cx="787933" cy="1546018"/>
          </a:xfrm>
          <a:custGeom>
            <a:avLst/>
            <a:gdLst/>
            <a:ahLst/>
            <a:cxnLst/>
            <a:rect l="l" t="t" r="r" b="b"/>
            <a:pathLst>
              <a:path w="28907" h="56719" fill="none" extrusionOk="0">
                <a:moveTo>
                  <a:pt x="213" y="15289"/>
                </a:moveTo>
                <a:cubicBezTo>
                  <a:pt x="578" y="10882"/>
                  <a:pt x="1824" y="6262"/>
                  <a:pt x="5137" y="3283"/>
                </a:cubicBezTo>
                <a:cubicBezTo>
                  <a:pt x="8420" y="365"/>
                  <a:pt x="14256" y="0"/>
                  <a:pt x="16991" y="3496"/>
                </a:cubicBezTo>
                <a:cubicBezTo>
                  <a:pt x="18572" y="5532"/>
                  <a:pt x="18815" y="8420"/>
                  <a:pt x="18298" y="11003"/>
                </a:cubicBezTo>
                <a:cubicBezTo>
                  <a:pt x="17842" y="13587"/>
                  <a:pt x="16779" y="16019"/>
                  <a:pt x="16140" y="18572"/>
                </a:cubicBezTo>
                <a:cubicBezTo>
                  <a:pt x="13861" y="27387"/>
                  <a:pt x="16718" y="37326"/>
                  <a:pt x="23314" y="43557"/>
                </a:cubicBezTo>
                <a:cubicBezTo>
                  <a:pt x="25563" y="45685"/>
                  <a:pt x="28390" y="47752"/>
                  <a:pt x="28694" y="50822"/>
                </a:cubicBezTo>
                <a:cubicBezTo>
                  <a:pt x="28906" y="53314"/>
                  <a:pt x="27052" y="55837"/>
                  <a:pt x="24590" y="56354"/>
                </a:cubicBezTo>
                <a:cubicBezTo>
                  <a:pt x="22918" y="56718"/>
                  <a:pt x="21125" y="56110"/>
                  <a:pt x="19909" y="54925"/>
                </a:cubicBezTo>
                <a:cubicBezTo>
                  <a:pt x="19149" y="54165"/>
                  <a:pt x="18602" y="53983"/>
                  <a:pt x="17660" y="52949"/>
                </a:cubicBezTo>
                <a:cubicBezTo>
                  <a:pt x="16718" y="51916"/>
                  <a:pt x="15684" y="50943"/>
                  <a:pt x="14651" y="50031"/>
                </a:cubicBezTo>
                <a:cubicBezTo>
                  <a:pt x="12949" y="48451"/>
                  <a:pt x="11642" y="46749"/>
                  <a:pt x="9970" y="44803"/>
                </a:cubicBezTo>
                <a:cubicBezTo>
                  <a:pt x="7781" y="42220"/>
                  <a:pt x="5927" y="39393"/>
                  <a:pt x="4407" y="36353"/>
                </a:cubicBezTo>
                <a:cubicBezTo>
                  <a:pt x="2888" y="33314"/>
                  <a:pt x="1733" y="30031"/>
                  <a:pt x="1003" y="26718"/>
                </a:cubicBezTo>
                <a:cubicBezTo>
                  <a:pt x="304" y="23435"/>
                  <a:pt x="0" y="20000"/>
                  <a:pt x="152" y="16626"/>
                </a:cubicBezTo>
                <a:cubicBezTo>
                  <a:pt x="182" y="16110"/>
                  <a:pt x="182" y="15684"/>
                  <a:pt x="213" y="15289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1"/>
          <p:cNvSpPr/>
          <p:nvPr/>
        </p:nvSpPr>
        <p:spPr>
          <a:xfrm flipH="1">
            <a:off x="7532103" y="344687"/>
            <a:ext cx="1431700" cy="1067976"/>
          </a:xfrm>
          <a:custGeom>
            <a:avLst/>
            <a:gdLst/>
            <a:ahLst/>
            <a:cxnLst/>
            <a:rect l="l" t="t" r="r" b="b"/>
            <a:pathLst>
              <a:path w="52525" h="39181" fill="none" extrusionOk="0">
                <a:moveTo>
                  <a:pt x="17691" y="28238"/>
                </a:moveTo>
                <a:cubicBezTo>
                  <a:pt x="27235" y="34895"/>
                  <a:pt x="38786" y="38786"/>
                  <a:pt x="50397" y="39120"/>
                </a:cubicBezTo>
                <a:cubicBezTo>
                  <a:pt x="51005" y="39181"/>
                  <a:pt x="51765" y="39090"/>
                  <a:pt x="52129" y="38603"/>
                </a:cubicBezTo>
                <a:cubicBezTo>
                  <a:pt x="52525" y="37934"/>
                  <a:pt x="52069" y="37114"/>
                  <a:pt x="51582" y="36506"/>
                </a:cubicBezTo>
                <a:cubicBezTo>
                  <a:pt x="46962" y="30883"/>
                  <a:pt x="39819" y="28117"/>
                  <a:pt x="33375" y="24530"/>
                </a:cubicBezTo>
                <a:cubicBezTo>
                  <a:pt x="28634" y="21886"/>
                  <a:pt x="24135" y="18694"/>
                  <a:pt x="20092" y="15047"/>
                </a:cubicBezTo>
                <a:cubicBezTo>
                  <a:pt x="18056" y="13223"/>
                  <a:pt x="16171" y="11247"/>
                  <a:pt x="14348" y="9241"/>
                </a:cubicBezTo>
                <a:cubicBezTo>
                  <a:pt x="12524" y="7174"/>
                  <a:pt x="10974" y="4894"/>
                  <a:pt x="9028" y="2919"/>
                </a:cubicBezTo>
                <a:cubicBezTo>
                  <a:pt x="7721" y="1581"/>
                  <a:pt x="5867" y="1"/>
                  <a:pt x="3861" y="578"/>
                </a:cubicBezTo>
                <a:cubicBezTo>
                  <a:pt x="2311" y="973"/>
                  <a:pt x="1277" y="2463"/>
                  <a:pt x="761" y="3861"/>
                </a:cubicBezTo>
                <a:cubicBezTo>
                  <a:pt x="92" y="5594"/>
                  <a:pt x="1" y="7569"/>
                  <a:pt x="518" y="9332"/>
                </a:cubicBezTo>
                <a:cubicBezTo>
                  <a:pt x="1186" y="11612"/>
                  <a:pt x="3040" y="13679"/>
                  <a:pt x="4439" y="15533"/>
                </a:cubicBezTo>
                <a:cubicBezTo>
                  <a:pt x="7752" y="19880"/>
                  <a:pt x="11642" y="23740"/>
                  <a:pt x="15989" y="27053"/>
                </a:cubicBezTo>
                <a:cubicBezTo>
                  <a:pt x="16597" y="27478"/>
                  <a:pt x="17114" y="27843"/>
                  <a:pt x="17691" y="2823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31"/>
          <p:cNvSpPr/>
          <p:nvPr/>
        </p:nvSpPr>
        <p:spPr>
          <a:xfrm flipH="1">
            <a:off x="3128774" y="495470"/>
            <a:ext cx="265134" cy="268459"/>
          </a:xfrm>
          <a:custGeom>
            <a:avLst/>
            <a:gdLst/>
            <a:ahLst/>
            <a:cxnLst/>
            <a:rect l="l" t="t" r="r" b="b"/>
            <a:pathLst>
              <a:path w="9727" h="9849" fill="none" extrusionOk="0">
                <a:moveTo>
                  <a:pt x="8724" y="6901"/>
                </a:moveTo>
                <a:cubicBezTo>
                  <a:pt x="7569" y="9089"/>
                  <a:pt x="4316" y="9849"/>
                  <a:pt x="2280" y="8420"/>
                </a:cubicBezTo>
                <a:cubicBezTo>
                  <a:pt x="274" y="6931"/>
                  <a:pt x="0" y="3618"/>
                  <a:pt x="1763" y="1794"/>
                </a:cubicBezTo>
                <a:cubicBezTo>
                  <a:pt x="3496" y="1"/>
                  <a:pt x="6961" y="62"/>
                  <a:pt x="8359" y="2128"/>
                </a:cubicBezTo>
                <a:cubicBezTo>
                  <a:pt x="9727" y="4226"/>
                  <a:pt x="9088" y="6019"/>
                  <a:pt x="8724" y="6901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31"/>
          <p:cNvSpPr/>
          <p:nvPr/>
        </p:nvSpPr>
        <p:spPr>
          <a:xfrm flipH="1">
            <a:off x="858740" y="4972564"/>
            <a:ext cx="319812" cy="315696"/>
          </a:xfrm>
          <a:custGeom>
            <a:avLst/>
            <a:gdLst/>
            <a:ahLst/>
            <a:cxnLst/>
            <a:rect l="l" t="t" r="r" b="b"/>
            <a:pathLst>
              <a:path w="11733" h="11582" fill="none" extrusionOk="0">
                <a:moveTo>
                  <a:pt x="4560" y="11429"/>
                </a:moveTo>
                <a:cubicBezTo>
                  <a:pt x="2128" y="11125"/>
                  <a:pt x="183" y="8815"/>
                  <a:pt x="122" y="6384"/>
                </a:cubicBezTo>
                <a:cubicBezTo>
                  <a:pt x="0" y="4043"/>
                  <a:pt x="1611" y="1672"/>
                  <a:pt x="3800" y="852"/>
                </a:cubicBezTo>
                <a:cubicBezTo>
                  <a:pt x="6049" y="0"/>
                  <a:pt x="8754" y="760"/>
                  <a:pt x="10213" y="2615"/>
                </a:cubicBezTo>
                <a:cubicBezTo>
                  <a:pt x="11368" y="4074"/>
                  <a:pt x="11733" y="6201"/>
                  <a:pt x="11247" y="7934"/>
                </a:cubicBezTo>
                <a:cubicBezTo>
                  <a:pt x="10882" y="9302"/>
                  <a:pt x="9393" y="10061"/>
                  <a:pt x="8207" y="10669"/>
                </a:cubicBezTo>
                <a:cubicBezTo>
                  <a:pt x="7082" y="11216"/>
                  <a:pt x="5806" y="11581"/>
                  <a:pt x="4560" y="11429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1"/>
          <p:cNvSpPr/>
          <p:nvPr/>
        </p:nvSpPr>
        <p:spPr>
          <a:xfrm flipH="1">
            <a:off x="279571" y="2583234"/>
            <a:ext cx="1710899" cy="1760616"/>
          </a:xfrm>
          <a:custGeom>
            <a:avLst/>
            <a:gdLst/>
            <a:ahLst/>
            <a:cxnLst/>
            <a:rect l="l" t="t" r="r" b="b"/>
            <a:pathLst>
              <a:path w="62768" h="64592" fill="none" extrusionOk="0">
                <a:moveTo>
                  <a:pt x="13192" y="305"/>
                </a:moveTo>
                <a:cubicBezTo>
                  <a:pt x="6080" y="12311"/>
                  <a:pt x="0" y="26992"/>
                  <a:pt x="4286" y="41095"/>
                </a:cubicBezTo>
                <a:cubicBezTo>
                  <a:pt x="8298" y="54105"/>
                  <a:pt x="20487" y="62160"/>
                  <a:pt x="33557" y="63983"/>
                </a:cubicBezTo>
                <a:cubicBezTo>
                  <a:pt x="37873" y="64591"/>
                  <a:pt x="42281" y="64530"/>
                  <a:pt x="46627" y="64105"/>
                </a:cubicBezTo>
                <a:cubicBezTo>
                  <a:pt x="51217" y="63649"/>
                  <a:pt x="55868" y="63041"/>
                  <a:pt x="60184" y="61339"/>
                </a:cubicBezTo>
                <a:cubicBezTo>
                  <a:pt x="62768" y="60305"/>
                  <a:pt x="62707" y="56050"/>
                  <a:pt x="59454" y="56141"/>
                </a:cubicBezTo>
                <a:cubicBezTo>
                  <a:pt x="52403" y="56293"/>
                  <a:pt x="45472" y="58026"/>
                  <a:pt x="38329" y="57752"/>
                </a:cubicBezTo>
                <a:cubicBezTo>
                  <a:pt x="32372" y="57539"/>
                  <a:pt x="26323" y="56476"/>
                  <a:pt x="20973" y="53862"/>
                </a:cubicBezTo>
                <a:cubicBezTo>
                  <a:pt x="15624" y="51217"/>
                  <a:pt x="11216" y="47023"/>
                  <a:pt x="8967" y="41430"/>
                </a:cubicBezTo>
                <a:cubicBezTo>
                  <a:pt x="6596" y="35624"/>
                  <a:pt x="6171" y="28998"/>
                  <a:pt x="7113" y="22858"/>
                </a:cubicBezTo>
                <a:cubicBezTo>
                  <a:pt x="8298" y="15168"/>
                  <a:pt x="11125" y="7843"/>
                  <a:pt x="13800" y="578"/>
                </a:cubicBezTo>
                <a:cubicBezTo>
                  <a:pt x="13861" y="244"/>
                  <a:pt x="13344" y="1"/>
                  <a:pt x="13192" y="305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1"/>
          <p:cNvSpPr/>
          <p:nvPr/>
        </p:nvSpPr>
        <p:spPr>
          <a:xfrm flipH="1">
            <a:off x="4222299" y="-38049"/>
            <a:ext cx="1940407" cy="855041"/>
          </a:xfrm>
          <a:custGeom>
            <a:avLst/>
            <a:gdLst/>
            <a:ahLst/>
            <a:cxnLst/>
            <a:rect l="l" t="t" r="r" b="b"/>
            <a:pathLst>
              <a:path w="71188" h="31369" fill="none" extrusionOk="0">
                <a:moveTo>
                  <a:pt x="213" y="6596"/>
                </a:moveTo>
                <a:cubicBezTo>
                  <a:pt x="609" y="9362"/>
                  <a:pt x="2402" y="11763"/>
                  <a:pt x="4286" y="13800"/>
                </a:cubicBezTo>
                <a:cubicBezTo>
                  <a:pt x="14408" y="24529"/>
                  <a:pt x="29485" y="29149"/>
                  <a:pt x="44135" y="30578"/>
                </a:cubicBezTo>
                <a:cubicBezTo>
                  <a:pt x="52585" y="31368"/>
                  <a:pt x="61856" y="30973"/>
                  <a:pt x="68300" y="25532"/>
                </a:cubicBezTo>
                <a:cubicBezTo>
                  <a:pt x="69789" y="24286"/>
                  <a:pt x="71187" y="22554"/>
                  <a:pt x="70975" y="20608"/>
                </a:cubicBezTo>
                <a:cubicBezTo>
                  <a:pt x="70792" y="18754"/>
                  <a:pt x="69151" y="17295"/>
                  <a:pt x="67358" y="16778"/>
                </a:cubicBezTo>
                <a:cubicBezTo>
                  <a:pt x="65564" y="16231"/>
                  <a:pt x="63680" y="16414"/>
                  <a:pt x="61826" y="16657"/>
                </a:cubicBezTo>
                <a:cubicBezTo>
                  <a:pt x="55777" y="17386"/>
                  <a:pt x="49728" y="18359"/>
                  <a:pt x="43649" y="18298"/>
                </a:cubicBezTo>
                <a:cubicBezTo>
                  <a:pt x="37570" y="18207"/>
                  <a:pt x="31339" y="16961"/>
                  <a:pt x="26293" y="13587"/>
                </a:cubicBezTo>
                <a:cubicBezTo>
                  <a:pt x="22676" y="11155"/>
                  <a:pt x="19819" y="7751"/>
                  <a:pt x="16475" y="4955"/>
                </a:cubicBezTo>
                <a:cubicBezTo>
                  <a:pt x="14013" y="2888"/>
                  <a:pt x="11126" y="1064"/>
                  <a:pt x="7934" y="517"/>
                </a:cubicBezTo>
                <a:cubicBezTo>
                  <a:pt x="6809" y="274"/>
                  <a:pt x="5350" y="0"/>
                  <a:pt x="4165" y="61"/>
                </a:cubicBezTo>
                <a:cubicBezTo>
                  <a:pt x="3010" y="91"/>
                  <a:pt x="1946" y="1125"/>
                  <a:pt x="1277" y="2037"/>
                </a:cubicBezTo>
                <a:cubicBezTo>
                  <a:pt x="426" y="3344"/>
                  <a:pt x="1" y="5015"/>
                  <a:pt x="213" y="6596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1"/>
          <p:cNvSpPr/>
          <p:nvPr/>
        </p:nvSpPr>
        <p:spPr>
          <a:xfrm flipH="1">
            <a:off x="7450905" y="2216226"/>
            <a:ext cx="1440804" cy="626377"/>
          </a:xfrm>
          <a:custGeom>
            <a:avLst/>
            <a:gdLst/>
            <a:ahLst/>
            <a:cxnLst/>
            <a:rect l="l" t="t" r="r" b="b"/>
            <a:pathLst>
              <a:path w="52859" h="22980" fill="none" extrusionOk="0">
                <a:moveTo>
                  <a:pt x="25989" y="20548"/>
                </a:moveTo>
                <a:cubicBezTo>
                  <a:pt x="31551" y="20669"/>
                  <a:pt x="37174" y="20457"/>
                  <a:pt x="42615" y="21520"/>
                </a:cubicBezTo>
                <a:cubicBezTo>
                  <a:pt x="45655" y="22128"/>
                  <a:pt x="49363" y="22979"/>
                  <a:pt x="51460" y="20700"/>
                </a:cubicBezTo>
                <a:cubicBezTo>
                  <a:pt x="52615" y="19454"/>
                  <a:pt x="52858" y="17478"/>
                  <a:pt x="52311" y="15837"/>
                </a:cubicBezTo>
                <a:cubicBezTo>
                  <a:pt x="51795" y="14195"/>
                  <a:pt x="50609" y="12827"/>
                  <a:pt x="49272" y="11733"/>
                </a:cubicBezTo>
                <a:cubicBezTo>
                  <a:pt x="41460" y="5228"/>
                  <a:pt x="29606" y="7690"/>
                  <a:pt x="20092" y="4043"/>
                </a:cubicBezTo>
                <a:cubicBezTo>
                  <a:pt x="16262" y="2584"/>
                  <a:pt x="12645" y="0"/>
                  <a:pt x="8359" y="61"/>
                </a:cubicBezTo>
                <a:cubicBezTo>
                  <a:pt x="5380" y="92"/>
                  <a:pt x="2219" y="1703"/>
                  <a:pt x="1064" y="4590"/>
                </a:cubicBezTo>
                <a:cubicBezTo>
                  <a:pt x="0" y="7235"/>
                  <a:pt x="943" y="10183"/>
                  <a:pt x="2675" y="12341"/>
                </a:cubicBezTo>
                <a:cubicBezTo>
                  <a:pt x="5046" y="15411"/>
                  <a:pt x="8602" y="17478"/>
                  <a:pt x="12250" y="18694"/>
                </a:cubicBezTo>
                <a:cubicBezTo>
                  <a:pt x="16201" y="19970"/>
                  <a:pt x="20335" y="20396"/>
                  <a:pt x="24469" y="20548"/>
                </a:cubicBezTo>
                <a:cubicBezTo>
                  <a:pt x="24955" y="20517"/>
                  <a:pt x="25472" y="20548"/>
                  <a:pt x="25989" y="2054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1"/>
          <p:cNvSpPr/>
          <p:nvPr/>
        </p:nvSpPr>
        <p:spPr>
          <a:xfrm flipH="1">
            <a:off x="7478255" y="4669336"/>
            <a:ext cx="1109408" cy="1572540"/>
          </a:xfrm>
          <a:custGeom>
            <a:avLst/>
            <a:gdLst/>
            <a:ahLst/>
            <a:cxnLst/>
            <a:rect l="l" t="t" r="r" b="b"/>
            <a:pathLst>
              <a:path w="40701" h="57692" fill="none" extrusionOk="0">
                <a:moveTo>
                  <a:pt x="19636" y="56536"/>
                </a:moveTo>
                <a:cubicBezTo>
                  <a:pt x="11368" y="52646"/>
                  <a:pt x="4985" y="45108"/>
                  <a:pt x="2493" y="36354"/>
                </a:cubicBezTo>
                <a:cubicBezTo>
                  <a:pt x="0" y="27630"/>
                  <a:pt x="1490" y="17813"/>
                  <a:pt x="6444" y="10214"/>
                </a:cubicBezTo>
                <a:cubicBezTo>
                  <a:pt x="8876" y="6505"/>
                  <a:pt x="12220" y="3192"/>
                  <a:pt x="16353" y="1581"/>
                </a:cubicBezTo>
                <a:cubicBezTo>
                  <a:pt x="20487" y="1"/>
                  <a:pt x="25502" y="274"/>
                  <a:pt x="29028" y="3010"/>
                </a:cubicBezTo>
                <a:cubicBezTo>
                  <a:pt x="33101" y="6110"/>
                  <a:pt x="34408" y="11673"/>
                  <a:pt x="34682" y="16749"/>
                </a:cubicBezTo>
                <a:cubicBezTo>
                  <a:pt x="34925" y="21855"/>
                  <a:pt x="34439" y="27114"/>
                  <a:pt x="35989" y="31977"/>
                </a:cubicBezTo>
                <a:cubicBezTo>
                  <a:pt x="37448" y="36536"/>
                  <a:pt x="40700" y="40731"/>
                  <a:pt x="40457" y="45503"/>
                </a:cubicBezTo>
                <a:cubicBezTo>
                  <a:pt x="40184" y="50609"/>
                  <a:pt x="35776" y="54774"/>
                  <a:pt x="30822" y="56111"/>
                </a:cubicBezTo>
                <a:cubicBezTo>
                  <a:pt x="25898" y="57448"/>
                  <a:pt x="24895" y="57692"/>
                  <a:pt x="19636" y="56536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1"/>
          <p:cNvSpPr/>
          <p:nvPr/>
        </p:nvSpPr>
        <p:spPr>
          <a:xfrm flipH="1">
            <a:off x="4966288" y="4106817"/>
            <a:ext cx="1321525" cy="1764732"/>
          </a:xfrm>
          <a:custGeom>
            <a:avLst/>
            <a:gdLst/>
            <a:ahLst/>
            <a:cxnLst/>
            <a:rect l="l" t="t" r="r" b="b"/>
            <a:pathLst>
              <a:path w="48483" h="64743" fill="none" extrusionOk="0">
                <a:moveTo>
                  <a:pt x="17266" y="58329"/>
                </a:moveTo>
                <a:cubicBezTo>
                  <a:pt x="8056" y="53132"/>
                  <a:pt x="1673" y="43162"/>
                  <a:pt x="822" y="32554"/>
                </a:cubicBezTo>
                <a:cubicBezTo>
                  <a:pt x="1" y="22007"/>
                  <a:pt x="4712" y="11125"/>
                  <a:pt x="13010" y="4559"/>
                </a:cubicBezTo>
                <a:cubicBezTo>
                  <a:pt x="16263" y="2006"/>
                  <a:pt x="20396" y="0"/>
                  <a:pt x="24378" y="1064"/>
                </a:cubicBezTo>
                <a:cubicBezTo>
                  <a:pt x="28938" y="2280"/>
                  <a:pt x="31704" y="7143"/>
                  <a:pt x="32220" y="11854"/>
                </a:cubicBezTo>
                <a:cubicBezTo>
                  <a:pt x="32737" y="16566"/>
                  <a:pt x="31552" y="21247"/>
                  <a:pt x="31035" y="25958"/>
                </a:cubicBezTo>
                <a:cubicBezTo>
                  <a:pt x="30488" y="30669"/>
                  <a:pt x="30731" y="35806"/>
                  <a:pt x="33588" y="39545"/>
                </a:cubicBezTo>
                <a:cubicBezTo>
                  <a:pt x="35655" y="42341"/>
                  <a:pt x="38907" y="44013"/>
                  <a:pt x="41795" y="45928"/>
                </a:cubicBezTo>
                <a:cubicBezTo>
                  <a:pt x="44683" y="47904"/>
                  <a:pt x="47479" y="50578"/>
                  <a:pt x="47905" y="54043"/>
                </a:cubicBezTo>
                <a:cubicBezTo>
                  <a:pt x="48482" y="58846"/>
                  <a:pt x="43923" y="63071"/>
                  <a:pt x="39120" y="63922"/>
                </a:cubicBezTo>
                <a:cubicBezTo>
                  <a:pt x="34348" y="64743"/>
                  <a:pt x="27904" y="64743"/>
                  <a:pt x="17266" y="58329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31"/>
          <p:cNvSpPr/>
          <p:nvPr/>
        </p:nvSpPr>
        <p:spPr>
          <a:xfrm flipH="1">
            <a:off x="3048797" y="4351618"/>
            <a:ext cx="1783785" cy="1508757"/>
          </a:xfrm>
          <a:custGeom>
            <a:avLst/>
            <a:gdLst/>
            <a:ahLst/>
            <a:cxnLst/>
            <a:rect l="l" t="t" r="r" b="b"/>
            <a:pathLst>
              <a:path w="65442" h="55352" fill="none" extrusionOk="0">
                <a:moveTo>
                  <a:pt x="18541" y="45351"/>
                </a:moveTo>
                <a:cubicBezTo>
                  <a:pt x="10335" y="40822"/>
                  <a:pt x="3435" y="33375"/>
                  <a:pt x="1155" y="24257"/>
                </a:cubicBezTo>
                <a:cubicBezTo>
                  <a:pt x="0" y="19728"/>
                  <a:pt x="91" y="14864"/>
                  <a:pt x="1854" y="10579"/>
                </a:cubicBezTo>
                <a:cubicBezTo>
                  <a:pt x="3648" y="6293"/>
                  <a:pt x="7234" y="2645"/>
                  <a:pt x="11672" y="1338"/>
                </a:cubicBezTo>
                <a:cubicBezTo>
                  <a:pt x="16110" y="1"/>
                  <a:pt x="21368" y="1308"/>
                  <a:pt x="24408" y="4834"/>
                </a:cubicBezTo>
                <a:cubicBezTo>
                  <a:pt x="29575" y="10913"/>
                  <a:pt x="26900" y="20731"/>
                  <a:pt x="31125" y="27509"/>
                </a:cubicBezTo>
                <a:cubicBezTo>
                  <a:pt x="33618" y="31582"/>
                  <a:pt x="38268" y="33862"/>
                  <a:pt x="42858" y="35169"/>
                </a:cubicBezTo>
                <a:cubicBezTo>
                  <a:pt x="47448" y="36445"/>
                  <a:pt x="52281" y="36932"/>
                  <a:pt x="56810" y="38512"/>
                </a:cubicBezTo>
                <a:cubicBezTo>
                  <a:pt x="60153" y="39637"/>
                  <a:pt x="63588" y="41764"/>
                  <a:pt x="64439" y="45199"/>
                </a:cubicBezTo>
                <a:cubicBezTo>
                  <a:pt x="65442" y="49394"/>
                  <a:pt x="61673" y="53588"/>
                  <a:pt x="57448" y="54652"/>
                </a:cubicBezTo>
                <a:cubicBezTo>
                  <a:pt x="54591" y="55351"/>
                  <a:pt x="51551" y="55078"/>
                  <a:pt x="48724" y="54470"/>
                </a:cubicBezTo>
                <a:cubicBezTo>
                  <a:pt x="46809" y="54044"/>
                  <a:pt x="45290" y="52980"/>
                  <a:pt x="43466" y="52403"/>
                </a:cubicBezTo>
                <a:cubicBezTo>
                  <a:pt x="40913" y="51613"/>
                  <a:pt x="38086" y="51613"/>
                  <a:pt x="35502" y="51126"/>
                </a:cubicBezTo>
                <a:cubicBezTo>
                  <a:pt x="32706" y="50579"/>
                  <a:pt x="29970" y="49941"/>
                  <a:pt x="27295" y="49059"/>
                </a:cubicBezTo>
                <a:cubicBezTo>
                  <a:pt x="24256" y="48087"/>
                  <a:pt x="21307" y="46871"/>
                  <a:pt x="18541" y="45351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1"/>
          <p:cNvSpPr/>
          <p:nvPr/>
        </p:nvSpPr>
        <p:spPr>
          <a:xfrm flipH="1">
            <a:off x="3393894" y="4711687"/>
            <a:ext cx="271785" cy="270122"/>
          </a:xfrm>
          <a:custGeom>
            <a:avLst/>
            <a:gdLst/>
            <a:ahLst/>
            <a:cxnLst/>
            <a:rect l="l" t="t" r="r" b="b"/>
            <a:pathLst>
              <a:path w="9971" h="9910" fill="none" extrusionOk="0">
                <a:moveTo>
                  <a:pt x="730" y="3648"/>
                </a:moveTo>
                <a:cubicBezTo>
                  <a:pt x="1369" y="2432"/>
                  <a:pt x="2554" y="1521"/>
                  <a:pt x="3831" y="943"/>
                </a:cubicBezTo>
                <a:cubicBezTo>
                  <a:pt x="5198" y="305"/>
                  <a:pt x="6840" y="1"/>
                  <a:pt x="8147" y="700"/>
                </a:cubicBezTo>
                <a:cubicBezTo>
                  <a:pt x="9302" y="1399"/>
                  <a:pt x="9879" y="2797"/>
                  <a:pt x="9910" y="4135"/>
                </a:cubicBezTo>
                <a:cubicBezTo>
                  <a:pt x="9970" y="6353"/>
                  <a:pt x="8511" y="8572"/>
                  <a:pt x="6384" y="9302"/>
                </a:cubicBezTo>
                <a:cubicBezTo>
                  <a:pt x="4469" y="9910"/>
                  <a:pt x="2706" y="9150"/>
                  <a:pt x="1247" y="7934"/>
                </a:cubicBezTo>
                <a:cubicBezTo>
                  <a:pt x="1" y="6901"/>
                  <a:pt x="1" y="5046"/>
                  <a:pt x="730" y="364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1"/>
          <p:cNvSpPr/>
          <p:nvPr/>
        </p:nvSpPr>
        <p:spPr>
          <a:xfrm flipH="1">
            <a:off x="2915076" y="4604727"/>
            <a:ext cx="201378" cy="202169"/>
          </a:xfrm>
          <a:custGeom>
            <a:avLst/>
            <a:gdLst/>
            <a:ahLst/>
            <a:cxnLst/>
            <a:rect l="l" t="t" r="r" b="b"/>
            <a:pathLst>
              <a:path w="7388" h="7417" fill="none" extrusionOk="0">
                <a:moveTo>
                  <a:pt x="4621" y="6930"/>
                </a:moveTo>
                <a:cubicBezTo>
                  <a:pt x="6262" y="6353"/>
                  <a:pt x="7387" y="4256"/>
                  <a:pt x="6840" y="2614"/>
                </a:cubicBezTo>
                <a:cubicBezTo>
                  <a:pt x="6262" y="1003"/>
                  <a:pt x="4287" y="0"/>
                  <a:pt x="2645" y="547"/>
                </a:cubicBezTo>
                <a:cubicBezTo>
                  <a:pt x="1004" y="1064"/>
                  <a:pt x="1" y="3040"/>
                  <a:pt x="487" y="4712"/>
                </a:cubicBezTo>
                <a:cubicBezTo>
                  <a:pt x="1004" y="6383"/>
                  <a:pt x="2949" y="7417"/>
                  <a:pt x="4621" y="6930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1"/>
          <p:cNvSpPr/>
          <p:nvPr/>
        </p:nvSpPr>
        <p:spPr>
          <a:xfrm flipH="1">
            <a:off x="6808817" y="-5750"/>
            <a:ext cx="1626401" cy="1049741"/>
          </a:xfrm>
          <a:custGeom>
            <a:avLst/>
            <a:gdLst/>
            <a:ahLst/>
            <a:cxnLst/>
            <a:rect l="l" t="t" r="r" b="b"/>
            <a:pathLst>
              <a:path w="59668" h="38512" fill="none" extrusionOk="0">
                <a:moveTo>
                  <a:pt x="36870" y="35928"/>
                </a:moveTo>
                <a:cubicBezTo>
                  <a:pt x="40518" y="37265"/>
                  <a:pt x="44348" y="38512"/>
                  <a:pt x="48238" y="38238"/>
                </a:cubicBezTo>
                <a:cubicBezTo>
                  <a:pt x="52099" y="37995"/>
                  <a:pt x="56080" y="36050"/>
                  <a:pt x="57874" y="32615"/>
                </a:cubicBezTo>
                <a:cubicBezTo>
                  <a:pt x="59667" y="29119"/>
                  <a:pt x="58907" y="24742"/>
                  <a:pt x="56810" y="21429"/>
                </a:cubicBezTo>
                <a:cubicBezTo>
                  <a:pt x="54713" y="18147"/>
                  <a:pt x="51491" y="15685"/>
                  <a:pt x="48238" y="13527"/>
                </a:cubicBezTo>
                <a:cubicBezTo>
                  <a:pt x="45107" y="11490"/>
                  <a:pt x="41886" y="9605"/>
                  <a:pt x="38542" y="7995"/>
                </a:cubicBezTo>
                <a:cubicBezTo>
                  <a:pt x="35198" y="6353"/>
                  <a:pt x="31703" y="4894"/>
                  <a:pt x="28177" y="3739"/>
                </a:cubicBezTo>
                <a:cubicBezTo>
                  <a:pt x="24621" y="2584"/>
                  <a:pt x="21034" y="1672"/>
                  <a:pt x="17387" y="1064"/>
                </a:cubicBezTo>
                <a:cubicBezTo>
                  <a:pt x="13678" y="456"/>
                  <a:pt x="9818" y="0"/>
                  <a:pt x="6079" y="183"/>
                </a:cubicBezTo>
                <a:cubicBezTo>
                  <a:pt x="3769" y="304"/>
                  <a:pt x="1611" y="1338"/>
                  <a:pt x="821" y="3648"/>
                </a:cubicBezTo>
                <a:cubicBezTo>
                  <a:pt x="0" y="5897"/>
                  <a:pt x="578" y="8450"/>
                  <a:pt x="1611" y="10487"/>
                </a:cubicBezTo>
                <a:cubicBezTo>
                  <a:pt x="2979" y="13314"/>
                  <a:pt x="5471" y="15563"/>
                  <a:pt x="7721" y="17721"/>
                </a:cubicBezTo>
                <a:cubicBezTo>
                  <a:pt x="10304" y="20183"/>
                  <a:pt x="13040" y="22463"/>
                  <a:pt x="15928" y="24591"/>
                </a:cubicBezTo>
                <a:cubicBezTo>
                  <a:pt x="18815" y="26688"/>
                  <a:pt x="21794" y="28633"/>
                  <a:pt x="24894" y="30366"/>
                </a:cubicBezTo>
                <a:cubicBezTo>
                  <a:pt x="28025" y="32129"/>
                  <a:pt x="31247" y="33679"/>
                  <a:pt x="34560" y="35047"/>
                </a:cubicBezTo>
                <a:cubicBezTo>
                  <a:pt x="35320" y="35320"/>
                  <a:pt x="36080" y="35624"/>
                  <a:pt x="36870" y="3592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1"/>
          <p:cNvSpPr/>
          <p:nvPr/>
        </p:nvSpPr>
        <p:spPr>
          <a:xfrm flipH="1">
            <a:off x="1092276" y="4337521"/>
            <a:ext cx="1267665" cy="1585787"/>
          </a:xfrm>
          <a:custGeom>
            <a:avLst/>
            <a:gdLst/>
            <a:ahLst/>
            <a:cxnLst/>
            <a:rect l="l" t="t" r="r" b="b"/>
            <a:pathLst>
              <a:path w="46507" h="58178" fill="none" extrusionOk="0">
                <a:moveTo>
                  <a:pt x="1369" y="14195"/>
                </a:moveTo>
                <a:cubicBezTo>
                  <a:pt x="1" y="21278"/>
                  <a:pt x="2919" y="29089"/>
                  <a:pt x="8664" y="33527"/>
                </a:cubicBezTo>
                <a:cubicBezTo>
                  <a:pt x="11369" y="35624"/>
                  <a:pt x="14591" y="37023"/>
                  <a:pt x="17296" y="39150"/>
                </a:cubicBezTo>
                <a:cubicBezTo>
                  <a:pt x="21247" y="42251"/>
                  <a:pt x="23770" y="46780"/>
                  <a:pt x="26931" y="50701"/>
                </a:cubicBezTo>
                <a:cubicBezTo>
                  <a:pt x="30093" y="54622"/>
                  <a:pt x="34470" y="58178"/>
                  <a:pt x="39515" y="58056"/>
                </a:cubicBezTo>
                <a:cubicBezTo>
                  <a:pt x="42889" y="57996"/>
                  <a:pt x="46506" y="55503"/>
                  <a:pt x="46415" y="52129"/>
                </a:cubicBezTo>
                <a:cubicBezTo>
                  <a:pt x="46354" y="48451"/>
                  <a:pt x="42372" y="46324"/>
                  <a:pt x="39029" y="44804"/>
                </a:cubicBezTo>
                <a:cubicBezTo>
                  <a:pt x="34682" y="42828"/>
                  <a:pt x="30518" y="40548"/>
                  <a:pt x="26475" y="37965"/>
                </a:cubicBezTo>
                <a:cubicBezTo>
                  <a:pt x="22858" y="35655"/>
                  <a:pt x="19059" y="32494"/>
                  <a:pt x="19059" y="28208"/>
                </a:cubicBezTo>
                <a:cubicBezTo>
                  <a:pt x="19029" y="23557"/>
                  <a:pt x="23436" y="20244"/>
                  <a:pt x="25260" y="15958"/>
                </a:cubicBezTo>
                <a:cubicBezTo>
                  <a:pt x="26658" y="12645"/>
                  <a:pt x="26415" y="8663"/>
                  <a:pt x="24591" y="5563"/>
                </a:cubicBezTo>
                <a:cubicBezTo>
                  <a:pt x="23406" y="3587"/>
                  <a:pt x="21612" y="2007"/>
                  <a:pt x="19576" y="1034"/>
                </a:cubicBezTo>
                <a:cubicBezTo>
                  <a:pt x="17934" y="274"/>
                  <a:pt x="15685" y="1"/>
                  <a:pt x="13800" y="396"/>
                </a:cubicBezTo>
                <a:cubicBezTo>
                  <a:pt x="11734" y="761"/>
                  <a:pt x="10031" y="1217"/>
                  <a:pt x="8420" y="2554"/>
                </a:cubicBezTo>
                <a:cubicBezTo>
                  <a:pt x="6749" y="3922"/>
                  <a:pt x="5290" y="5563"/>
                  <a:pt x="4135" y="7417"/>
                </a:cubicBezTo>
                <a:cubicBezTo>
                  <a:pt x="2767" y="9484"/>
                  <a:pt x="1825" y="11764"/>
                  <a:pt x="1369" y="14195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1"/>
          <p:cNvSpPr/>
          <p:nvPr/>
        </p:nvSpPr>
        <p:spPr>
          <a:xfrm flipH="1">
            <a:off x="359950" y="2526077"/>
            <a:ext cx="983478" cy="1316510"/>
          </a:xfrm>
          <a:custGeom>
            <a:avLst/>
            <a:gdLst/>
            <a:ahLst/>
            <a:cxnLst/>
            <a:rect l="l" t="t" r="r" b="b"/>
            <a:pathLst>
              <a:path w="36081" h="48299" fill="none" extrusionOk="0">
                <a:moveTo>
                  <a:pt x="244" y="30274"/>
                </a:moveTo>
                <a:cubicBezTo>
                  <a:pt x="0" y="35229"/>
                  <a:pt x="973" y="40639"/>
                  <a:pt x="4529" y="44104"/>
                </a:cubicBezTo>
                <a:cubicBezTo>
                  <a:pt x="8754" y="48147"/>
                  <a:pt x="15654" y="48299"/>
                  <a:pt x="20882" y="45624"/>
                </a:cubicBezTo>
                <a:cubicBezTo>
                  <a:pt x="26050" y="42919"/>
                  <a:pt x="29697" y="37934"/>
                  <a:pt x="32159" y="32645"/>
                </a:cubicBezTo>
                <a:cubicBezTo>
                  <a:pt x="34560" y="27600"/>
                  <a:pt x="36080" y="21976"/>
                  <a:pt x="35533" y="16384"/>
                </a:cubicBezTo>
                <a:cubicBezTo>
                  <a:pt x="35108" y="12098"/>
                  <a:pt x="33405" y="7842"/>
                  <a:pt x="30366" y="4712"/>
                </a:cubicBezTo>
                <a:cubicBezTo>
                  <a:pt x="27235" y="1490"/>
                  <a:pt x="22919" y="0"/>
                  <a:pt x="18481" y="122"/>
                </a:cubicBezTo>
                <a:cubicBezTo>
                  <a:pt x="15502" y="213"/>
                  <a:pt x="13223" y="1611"/>
                  <a:pt x="11368" y="3861"/>
                </a:cubicBezTo>
                <a:cubicBezTo>
                  <a:pt x="8785" y="7022"/>
                  <a:pt x="6353" y="10608"/>
                  <a:pt x="4529" y="14225"/>
                </a:cubicBezTo>
                <a:cubicBezTo>
                  <a:pt x="2280" y="18633"/>
                  <a:pt x="852" y="23466"/>
                  <a:pt x="365" y="28390"/>
                </a:cubicBezTo>
                <a:cubicBezTo>
                  <a:pt x="304" y="29028"/>
                  <a:pt x="244" y="29666"/>
                  <a:pt x="244" y="30274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1"/>
          <p:cNvSpPr/>
          <p:nvPr/>
        </p:nvSpPr>
        <p:spPr>
          <a:xfrm flipH="1">
            <a:off x="250586" y="-105154"/>
            <a:ext cx="1270963" cy="1995058"/>
          </a:xfrm>
          <a:custGeom>
            <a:avLst/>
            <a:gdLst/>
            <a:ahLst/>
            <a:cxnLst/>
            <a:rect l="l" t="t" r="r" b="b"/>
            <a:pathLst>
              <a:path w="46628" h="73193" fill="none" extrusionOk="0">
                <a:moveTo>
                  <a:pt x="2797" y="15927"/>
                </a:moveTo>
                <a:cubicBezTo>
                  <a:pt x="0" y="25046"/>
                  <a:pt x="3192" y="35654"/>
                  <a:pt x="10548" y="41733"/>
                </a:cubicBezTo>
                <a:cubicBezTo>
                  <a:pt x="13830" y="44469"/>
                  <a:pt x="17995" y="46414"/>
                  <a:pt x="20366" y="49970"/>
                </a:cubicBezTo>
                <a:cubicBezTo>
                  <a:pt x="23071" y="54043"/>
                  <a:pt x="22980" y="59241"/>
                  <a:pt x="23466" y="64104"/>
                </a:cubicBezTo>
                <a:cubicBezTo>
                  <a:pt x="23739" y="67296"/>
                  <a:pt x="24743" y="70974"/>
                  <a:pt x="27721" y="72250"/>
                </a:cubicBezTo>
                <a:cubicBezTo>
                  <a:pt x="30001" y="73193"/>
                  <a:pt x="32645" y="72341"/>
                  <a:pt x="34743" y="71065"/>
                </a:cubicBezTo>
                <a:cubicBezTo>
                  <a:pt x="43223" y="65958"/>
                  <a:pt x="46627" y="55229"/>
                  <a:pt x="46597" y="45381"/>
                </a:cubicBezTo>
                <a:cubicBezTo>
                  <a:pt x="46567" y="39970"/>
                  <a:pt x="45655" y="34590"/>
                  <a:pt x="43983" y="29453"/>
                </a:cubicBezTo>
                <a:cubicBezTo>
                  <a:pt x="42250" y="24286"/>
                  <a:pt x="39788" y="19392"/>
                  <a:pt x="36627" y="14955"/>
                </a:cubicBezTo>
                <a:cubicBezTo>
                  <a:pt x="33496" y="10456"/>
                  <a:pt x="29606" y="6596"/>
                  <a:pt x="25381" y="3040"/>
                </a:cubicBezTo>
                <a:cubicBezTo>
                  <a:pt x="23831" y="1763"/>
                  <a:pt x="22098" y="426"/>
                  <a:pt x="20001" y="243"/>
                </a:cubicBezTo>
                <a:cubicBezTo>
                  <a:pt x="17630" y="0"/>
                  <a:pt x="15350" y="1155"/>
                  <a:pt x="13435" y="2371"/>
                </a:cubicBezTo>
                <a:cubicBezTo>
                  <a:pt x="8967" y="5106"/>
                  <a:pt x="5320" y="9240"/>
                  <a:pt x="3405" y="14134"/>
                </a:cubicBezTo>
                <a:cubicBezTo>
                  <a:pt x="3192" y="14711"/>
                  <a:pt x="2979" y="15319"/>
                  <a:pt x="2797" y="15927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1"/>
          <p:cNvSpPr/>
          <p:nvPr/>
        </p:nvSpPr>
        <p:spPr>
          <a:xfrm flipH="1">
            <a:off x="7343246" y="222905"/>
            <a:ext cx="579985" cy="526969"/>
          </a:xfrm>
          <a:custGeom>
            <a:avLst/>
            <a:gdLst/>
            <a:ahLst/>
            <a:cxnLst/>
            <a:rect l="l" t="t" r="r" b="b"/>
            <a:pathLst>
              <a:path w="21278" h="19333" fill="none" extrusionOk="0">
                <a:moveTo>
                  <a:pt x="5077" y="14408"/>
                </a:moveTo>
                <a:cubicBezTo>
                  <a:pt x="7721" y="16445"/>
                  <a:pt x="10761" y="17873"/>
                  <a:pt x="13952" y="18664"/>
                </a:cubicBezTo>
                <a:cubicBezTo>
                  <a:pt x="15685" y="19089"/>
                  <a:pt x="17661" y="19332"/>
                  <a:pt x="19181" y="18329"/>
                </a:cubicBezTo>
                <a:cubicBezTo>
                  <a:pt x="20548" y="17448"/>
                  <a:pt x="21247" y="15837"/>
                  <a:pt x="21278" y="14226"/>
                </a:cubicBezTo>
                <a:cubicBezTo>
                  <a:pt x="21278" y="12615"/>
                  <a:pt x="20700" y="11065"/>
                  <a:pt x="19940" y="9666"/>
                </a:cubicBezTo>
                <a:cubicBezTo>
                  <a:pt x="17478" y="5198"/>
                  <a:pt x="12980" y="1946"/>
                  <a:pt x="8056" y="761"/>
                </a:cubicBezTo>
                <a:cubicBezTo>
                  <a:pt x="6323" y="365"/>
                  <a:pt x="4287" y="1"/>
                  <a:pt x="2767" y="1125"/>
                </a:cubicBezTo>
                <a:cubicBezTo>
                  <a:pt x="943" y="2402"/>
                  <a:pt x="1" y="5229"/>
                  <a:pt x="244" y="7326"/>
                </a:cubicBezTo>
                <a:cubicBezTo>
                  <a:pt x="639" y="10274"/>
                  <a:pt x="2797" y="12676"/>
                  <a:pt x="5077" y="14408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1"/>
          <p:cNvSpPr/>
          <p:nvPr/>
        </p:nvSpPr>
        <p:spPr>
          <a:xfrm flipH="1">
            <a:off x="5521422" y="4347055"/>
            <a:ext cx="545995" cy="717526"/>
          </a:xfrm>
          <a:custGeom>
            <a:avLst/>
            <a:gdLst/>
            <a:ahLst/>
            <a:cxnLst/>
            <a:rect l="l" t="t" r="r" b="b"/>
            <a:pathLst>
              <a:path w="20031" h="26324" fill="none" extrusionOk="0">
                <a:moveTo>
                  <a:pt x="730" y="12767"/>
                </a:moveTo>
                <a:cubicBezTo>
                  <a:pt x="0" y="15685"/>
                  <a:pt x="31" y="18937"/>
                  <a:pt x="1398" y="21612"/>
                </a:cubicBezTo>
                <a:cubicBezTo>
                  <a:pt x="2766" y="24317"/>
                  <a:pt x="5745" y="26323"/>
                  <a:pt x="8724" y="26019"/>
                </a:cubicBezTo>
                <a:cubicBezTo>
                  <a:pt x="12432" y="25685"/>
                  <a:pt x="15016" y="22311"/>
                  <a:pt x="16718" y="19028"/>
                </a:cubicBezTo>
                <a:cubicBezTo>
                  <a:pt x="18602" y="15442"/>
                  <a:pt x="20031" y="11338"/>
                  <a:pt x="19271" y="7326"/>
                </a:cubicBezTo>
                <a:cubicBezTo>
                  <a:pt x="18876" y="5442"/>
                  <a:pt x="17934" y="3679"/>
                  <a:pt x="16566" y="2372"/>
                </a:cubicBezTo>
                <a:cubicBezTo>
                  <a:pt x="15380" y="1186"/>
                  <a:pt x="13465" y="1"/>
                  <a:pt x="11763" y="1"/>
                </a:cubicBezTo>
                <a:cubicBezTo>
                  <a:pt x="10122" y="1"/>
                  <a:pt x="8450" y="1490"/>
                  <a:pt x="7295" y="2432"/>
                </a:cubicBezTo>
                <a:cubicBezTo>
                  <a:pt x="5775" y="3679"/>
                  <a:pt x="4438" y="5168"/>
                  <a:pt x="3344" y="6809"/>
                </a:cubicBezTo>
                <a:cubicBezTo>
                  <a:pt x="2158" y="8633"/>
                  <a:pt x="1246" y="10639"/>
                  <a:pt x="730" y="12767"/>
                </a:cubicBezTo>
                <a:close/>
              </a:path>
            </a:pathLst>
          </a:custGeom>
          <a:noFill/>
          <a:ln w="9875" cap="flat" cmpd="sng">
            <a:solidFill>
              <a:schemeClr val="l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3733800" y="2408700"/>
            <a:ext cx="46968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4152752" y="3471600"/>
            <a:ext cx="38589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title" idx="2" hasCustomPrompt="1"/>
          </p:nvPr>
        </p:nvSpPr>
        <p:spPr>
          <a:xfrm>
            <a:off x="5239500" y="908675"/>
            <a:ext cx="1685400" cy="12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51" name="Google Shape;51;p3"/>
          <p:cNvGrpSpPr/>
          <p:nvPr/>
        </p:nvGrpSpPr>
        <p:grpSpPr>
          <a:xfrm>
            <a:off x="-1466850" y="-1465525"/>
            <a:ext cx="12438301" cy="8074555"/>
            <a:chOff x="-1466850" y="-1465525"/>
            <a:chExt cx="12438301" cy="8074555"/>
          </a:xfrm>
        </p:grpSpPr>
        <p:sp>
          <p:nvSpPr>
            <p:cNvPr id="52" name="Google Shape;52;p3"/>
            <p:cNvSpPr/>
            <p:nvPr/>
          </p:nvSpPr>
          <p:spPr>
            <a:xfrm>
              <a:off x="-1466850" y="1144991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183424" y="-1465525"/>
              <a:ext cx="5077990" cy="2434177"/>
            </a:xfrm>
            <a:custGeom>
              <a:avLst/>
              <a:gdLst/>
              <a:ahLst/>
              <a:cxnLst/>
              <a:rect l="l" t="t" r="r" b="b"/>
              <a:pathLst>
                <a:path w="186297" h="89303" fill="none" extrusionOk="0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846269" y="-13380"/>
              <a:ext cx="3125181" cy="4788788"/>
            </a:xfrm>
            <a:custGeom>
              <a:avLst/>
              <a:gdLst/>
              <a:ahLst/>
              <a:cxnLst/>
              <a:rect l="l" t="t" r="r" b="b"/>
              <a:pathLst>
                <a:path w="114654" h="175687" fill="none" extrusionOk="0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0877" y="3144936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804831" y="4332991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596006" y="2685146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3461" y="344687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13356" y="495470"/>
              <a:ext cx="265134" cy="268459"/>
            </a:xfrm>
            <a:custGeom>
              <a:avLst/>
              <a:gdLst/>
              <a:ahLst/>
              <a:cxnLst/>
              <a:rect l="l" t="t" r="r" b="b"/>
              <a:pathLst>
                <a:path w="9727" h="9849" fill="none" extrusionOk="0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7828711" y="4972564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631670" y="1338867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844558" y="-38049"/>
              <a:ext cx="1940407" cy="855041"/>
            </a:xfrm>
            <a:custGeom>
              <a:avLst/>
              <a:gdLst/>
              <a:ahLst/>
              <a:cxnLst/>
              <a:rect l="l" t="t" r="r" b="b"/>
              <a:pathLst>
                <a:path w="71188" h="31369" fill="none" extrusionOk="0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15554" y="2216226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9600" y="4669336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796545" y="1812748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719450" y="4106817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72046" y="-5750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465973" y="3192827"/>
              <a:ext cx="983478" cy="1316510"/>
            </a:xfrm>
            <a:custGeom>
              <a:avLst/>
              <a:gdLst/>
              <a:ahLst/>
              <a:cxnLst/>
              <a:rect l="l" t="t" r="r" b="b"/>
              <a:pathLst>
                <a:path w="36081" h="48299" fill="none" extrusionOk="0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8287852" y="561596"/>
              <a:ext cx="1270963" cy="1995058"/>
            </a:xfrm>
            <a:custGeom>
              <a:avLst/>
              <a:gdLst/>
              <a:ahLst/>
              <a:cxnLst/>
              <a:rect l="l" t="t" r="r" b="b"/>
              <a:pathLst>
                <a:path w="46628" h="73193" fill="none" extrusionOk="0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084032" y="222905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939846" y="4347055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body" idx="1"/>
          </p:nvPr>
        </p:nvSpPr>
        <p:spPr>
          <a:xfrm>
            <a:off x="4572000" y="1553325"/>
            <a:ext cx="3858600" cy="26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title"/>
          </p:nvPr>
        </p:nvSpPr>
        <p:spPr>
          <a:xfrm>
            <a:off x="4572000" y="914775"/>
            <a:ext cx="3858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139" name="Google Shape;139;p7"/>
          <p:cNvGrpSpPr/>
          <p:nvPr/>
        </p:nvGrpSpPr>
        <p:grpSpPr>
          <a:xfrm rot="1301765" flipH="1">
            <a:off x="-2531588" y="3751353"/>
            <a:ext cx="9615809" cy="6756765"/>
            <a:chOff x="1677890" y="-1465525"/>
            <a:chExt cx="9615373" cy="6756459"/>
          </a:xfrm>
        </p:grpSpPr>
        <p:sp>
          <p:nvSpPr>
            <p:cNvPr id="140" name="Google Shape;140;p7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9"/>
          <p:cNvGrpSpPr/>
          <p:nvPr/>
        </p:nvGrpSpPr>
        <p:grpSpPr>
          <a:xfrm flipH="1">
            <a:off x="-625304" y="-409525"/>
            <a:ext cx="2450086" cy="3903488"/>
            <a:chOff x="7412367" y="-409525"/>
            <a:chExt cx="2450086" cy="3903488"/>
          </a:xfrm>
        </p:grpSpPr>
        <p:sp>
          <p:nvSpPr>
            <p:cNvPr id="187" name="Google Shape;187;p9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9"/>
          <p:cNvSpPr txBox="1">
            <a:spLocks noGrp="1"/>
          </p:cNvSpPr>
          <p:nvPr>
            <p:ph type="subTitle" idx="1"/>
          </p:nvPr>
        </p:nvSpPr>
        <p:spPr>
          <a:xfrm>
            <a:off x="876263" y="2778900"/>
            <a:ext cx="3886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876329" y="1480200"/>
            <a:ext cx="3886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194" name="Google Shape;194;p9"/>
          <p:cNvGrpSpPr/>
          <p:nvPr/>
        </p:nvGrpSpPr>
        <p:grpSpPr>
          <a:xfrm rot="7778915">
            <a:off x="575409" y="1767034"/>
            <a:ext cx="9615717" cy="6756701"/>
            <a:chOff x="1677890" y="-1465525"/>
            <a:chExt cx="9615373" cy="6756459"/>
          </a:xfrm>
        </p:grpSpPr>
        <p:sp>
          <p:nvSpPr>
            <p:cNvPr id="195" name="Google Shape;195;p9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 txBox="1">
            <a:spLocks noGrp="1"/>
          </p:cNvSpPr>
          <p:nvPr>
            <p:ph type="body" idx="1"/>
          </p:nvPr>
        </p:nvSpPr>
        <p:spPr>
          <a:xfrm>
            <a:off x="713225" y="1072900"/>
            <a:ext cx="3858900" cy="25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sz="4800" b="1">
                <a:solidFill>
                  <a:schemeClr val="accent1"/>
                </a:solidFill>
                <a:latin typeface="Acme"/>
                <a:ea typeface="Acme"/>
                <a:cs typeface="Acme"/>
                <a:sym typeface="Acme"/>
              </a:defRPr>
            </a:lvl1pPr>
            <a:lvl2pPr marL="914400" lvl="1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L="1371600" lvl="2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L="1828800" lvl="3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L="2286000" lvl="4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L="2743200" lvl="5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L="3200400" lvl="6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●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L="3657600" lvl="7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○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L="4114800" lvl="8" indent="-5016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Reem Kufi"/>
              <a:buChar char="■"/>
              <a:defRPr sz="4300" b="1"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2F2F2">
            <a:alpha val="0"/>
          </a:srgbClr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"/>
          <p:cNvSpPr txBox="1">
            <a:spLocks noGrp="1"/>
          </p:cNvSpPr>
          <p:nvPr>
            <p:ph type="title" hasCustomPrompt="1"/>
          </p:nvPr>
        </p:nvSpPr>
        <p:spPr>
          <a:xfrm>
            <a:off x="1291775" y="1652350"/>
            <a:ext cx="16527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2" hasCustomPrompt="1"/>
          </p:nvPr>
        </p:nvSpPr>
        <p:spPr>
          <a:xfrm>
            <a:off x="3745660" y="1652350"/>
            <a:ext cx="16527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3" hasCustomPrompt="1"/>
          </p:nvPr>
        </p:nvSpPr>
        <p:spPr>
          <a:xfrm>
            <a:off x="6199488" y="1652350"/>
            <a:ext cx="16527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"/>
          </p:nvPr>
        </p:nvSpPr>
        <p:spPr>
          <a:xfrm>
            <a:off x="891266" y="2378428"/>
            <a:ext cx="2453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 b="1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4"/>
          </p:nvPr>
        </p:nvSpPr>
        <p:spPr>
          <a:xfrm>
            <a:off x="891263" y="2868580"/>
            <a:ext cx="24537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5"/>
          </p:nvPr>
        </p:nvSpPr>
        <p:spPr>
          <a:xfrm>
            <a:off x="3345152" y="2378428"/>
            <a:ext cx="2453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 b="1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6"/>
          </p:nvPr>
        </p:nvSpPr>
        <p:spPr>
          <a:xfrm>
            <a:off x="3345147" y="2868580"/>
            <a:ext cx="24537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7"/>
          </p:nvPr>
        </p:nvSpPr>
        <p:spPr>
          <a:xfrm>
            <a:off x="5799031" y="2378428"/>
            <a:ext cx="2453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 b="1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8"/>
          </p:nvPr>
        </p:nvSpPr>
        <p:spPr>
          <a:xfrm>
            <a:off x="5798978" y="2868580"/>
            <a:ext cx="24537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9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244" name="Google Shape;244;p13"/>
          <p:cNvGrpSpPr/>
          <p:nvPr/>
        </p:nvGrpSpPr>
        <p:grpSpPr>
          <a:xfrm>
            <a:off x="-777704" y="-1837000"/>
            <a:ext cx="10640157" cy="10281660"/>
            <a:chOff x="-777704" y="-1837000"/>
            <a:chExt cx="10640157" cy="10281660"/>
          </a:xfrm>
        </p:grpSpPr>
        <p:sp>
          <p:nvSpPr>
            <p:cNvPr id="245" name="Google Shape;245;p13"/>
            <p:cNvSpPr/>
            <p:nvPr/>
          </p:nvSpPr>
          <p:spPr>
            <a:xfrm flipH="1">
              <a:off x="2124424" y="-1837000"/>
              <a:ext cx="5077990" cy="2434177"/>
            </a:xfrm>
            <a:custGeom>
              <a:avLst/>
              <a:gdLst/>
              <a:ahLst/>
              <a:cxnLst/>
              <a:rect l="l" t="t" r="r" b="b"/>
              <a:pathLst>
                <a:path w="186297" h="89303" fill="none" extrusionOk="0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flipH="1">
              <a:off x="8355364" y="2478186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rot="-9860773" flipH="1">
              <a:off x="7396391" y="4216145"/>
              <a:ext cx="787962" cy="1546076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flipH="1">
              <a:off x="1291786" y="4535121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 flipH="1">
              <a:off x="8430753" y="358387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 flipH="1">
              <a:off x="2928649" y="266870"/>
              <a:ext cx="265134" cy="268459"/>
            </a:xfrm>
            <a:custGeom>
              <a:avLst/>
              <a:gdLst/>
              <a:ahLst/>
              <a:cxnLst/>
              <a:rect l="l" t="t" r="r" b="b"/>
              <a:pathLst>
                <a:path w="9727" h="9849" fill="none" extrusionOk="0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flipH="1">
              <a:off x="858740" y="4972564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flipH="1">
              <a:off x="-777704" y="2216234"/>
              <a:ext cx="1710899" cy="1760616"/>
            </a:xfrm>
            <a:custGeom>
              <a:avLst/>
              <a:gdLst/>
              <a:ahLst/>
              <a:cxnLst/>
              <a:rect l="l" t="t" r="r" b="b"/>
              <a:pathLst>
                <a:path w="62768" h="64592" fill="none" extrusionOk="0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flipH="1">
              <a:off x="4600874" y="-409524"/>
              <a:ext cx="1940407" cy="855041"/>
            </a:xfrm>
            <a:custGeom>
              <a:avLst/>
              <a:gdLst/>
              <a:ahLst/>
              <a:cxnLst/>
              <a:rect l="l" t="t" r="r" b="b"/>
              <a:pathLst>
                <a:path w="71188" h="31369" fill="none" extrusionOk="0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flipH="1">
              <a:off x="8355780" y="1499651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flipH="1">
              <a:off x="8252730" y="3846136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 rot="-6079833" flipH="1">
              <a:off x="4966269" y="4106843"/>
              <a:ext cx="1321463" cy="1764650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 rot="-1159144" flipH="1">
              <a:off x="1420883" y="4599642"/>
              <a:ext cx="1783775" cy="1508748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flipH="1">
              <a:off x="7412367" y="-409525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flipH="1">
              <a:off x="-451899" y="4028933"/>
              <a:ext cx="1267665" cy="1585787"/>
            </a:xfrm>
            <a:custGeom>
              <a:avLst/>
              <a:gdLst/>
              <a:ahLst/>
              <a:cxnLst/>
              <a:rect l="l" t="t" r="r" b="b"/>
              <a:pathLst>
                <a:path w="46507" h="58178" fill="none" extrusionOk="0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flipH="1">
              <a:off x="-344900" y="2126027"/>
              <a:ext cx="983478" cy="1316510"/>
            </a:xfrm>
            <a:custGeom>
              <a:avLst/>
              <a:gdLst/>
              <a:ahLst/>
              <a:cxnLst/>
              <a:rect l="l" t="t" r="r" b="b"/>
              <a:pathLst>
                <a:path w="36081" h="48299" fill="none" extrusionOk="0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flipH="1">
              <a:off x="250586" y="-105154"/>
              <a:ext cx="1270963" cy="1995058"/>
            </a:xfrm>
            <a:custGeom>
              <a:avLst/>
              <a:gdLst/>
              <a:ahLst/>
              <a:cxnLst/>
              <a:rect l="l" t="t" r="r" b="b"/>
              <a:pathLst>
                <a:path w="46628" h="73193" fill="none" extrusionOk="0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flipH="1">
              <a:off x="7946796" y="-180870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rot="-6079833" flipH="1">
              <a:off x="5043320" y="4521998"/>
              <a:ext cx="545969" cy="717493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rot="7480174">
              <a:off x="3781582" y="3924331"/>
              <a:ext cx="3690965" cy="3827687"/>
            </a:xfrm>
            <a:custGeom>
              <a:avLst/>
              <a:gdLst/>
              <a:ahLst/>
              <a:cxnLst/>
              <a:rect l="l" t="t" r="r" b="b"/>
              <a:pathLst>
                <a:path w="135413" h="140429" fill="none" extrusionOk="0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5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3"/>
          <p:cNvSpPr txBox="1">
            <a:spLocks noGrp="1"/>
          </p:cNvSpPr>
          <p:nvPr>
            <p:ph type="subTitle" idx="1"/>
          </p:nvPr>
        </p:nvSpPr>
        <p:spPr>
          <a:xfrm>
            <a:off x="876825" y="1914384"/>
            <a:ext cx="3256500" cy="16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23"/>
          <p:cNvSpPr txBox="1">
            <a:spLocks noGrp="1"/>
          </p:cNvSpPr>
          <p:nvPr>
            <p:ph type="title"/>
          </p:nvPr>
        </p:nvSpPr>
        <p:spPr>
          <a:xfrm>
            <a:off x="713225" y="1530100"/>
            <a:ext cx="3420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veat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lab"/>
              <a:buNone/>
              <a:defRPr sz="3000">
                <a:solidFill>
                  <a:schemeClr val="dk1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492" name="Google Shape;492;p23"/>
          <p:cNvGrpSpPr/>
          <p:nvPr/>
        </p:nvGrpSpPr>
        <p:grpSpPr>
          <a:xfrm rot="-5400000" flipH="1">
            <a:off x="-5713710" y="-806475"/>
            <a:ext cx="9615373" cy="6756459"/>
            <a:chOff x="1677890" y="-1465525"/>
            <a:chExt cx="9615373" cy="6756459"/>
          </a:xfrm>
        </p:grpSpPr>
        <p:sp>
          <p:nvSpPr>
            <p:cNvPr id="493" name="Google Shape;493;p23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23"/>
          <p:cNvGrpSpPr/>
          <p:nvPr/>
        </p:nvGrpSpPr>
        <p:grpSpPr>
          <a:xfrm flipH="1">
            <a:off x="2681740" y="3957375"/>
            <a:ext cx="9615373" cy="6756459"/>
            <a:chOff x="1677890" y="-1465525"/>
            <a:chExt cx="9615373" cy="6756459"/>
          </a:xfrm>
        </p:grpSpPr>
        <p:sp>
          <p:nvSpPr>
            <p:cNvPr id="515" name="Google Shape;515;p23"/>
            <p:cNvSpPr/>
            <p:nvPr/>
          </p:nvSpPr>
          <p:spPr>
            <a:xfrm rot="10800000">
              <a:off x="4085199" y="-1096071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 rot="10800000">
              <a:off x="7055404" y="-1465525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 rot="10800000">
              <a:off x="8323914" y="982791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 rot="10800000">
              <a:off x="7233650" y="-735504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 rot="10800000">
              <a:off x="6559274" y="1267779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 rot="10800000">
              <a:off x="8351253" y="3730842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 rot="10800000">
              <a:off x="4976879" y="2902382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 rot="10800000">
              <a:off x="1677890" y="-144756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 rot="10800000">
              <a:off x="7971014" y="3576765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 rot="10800000">
              <a:off x="8270055" y="2300902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 rot="10800000">
              <a:off x="8297405" y="-1098371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 rot="10800000">
              <a:off x="5451551" y="165548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 rot="10800000">
              <a:off x="7751460" y="3053167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 rot="10800000">
              <a:off x="5785438" y="-728044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 rot="10800000">
              <a:off x="3453272" y="-394170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 rot="10800000">
              <a:off x="4513769" y="1228046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 rot="10800000">
              <a:off x="4577551" y="2350634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 rot="10800000">
              <a:off x="7627967" y="4099514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 rot="10800000">
              <a:off x="8162396" y="4393631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 rot="10800000">
              <a:off x="5622265" y="2001010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 rot="10800000">
              <a:off x="6340572" y="78923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7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29"/>
          <p:cNvGrpSpPr/>
          <p:nvPr/>
        </p:nvGrpSpPr>
        <p:grpSpPr>
          <a:xfrm flipH="1">
            <a:off x="-1162050" y="-1465525"/>
            <a:ext cx="11636163" cy="8074555"/>
            <a:chOff x="-1466850" y="-1465525"/>
            <a:chExt cx="11636163" cy="8074555"/>
          </a:xfrm>
        </p:grpSpPr>
        <p:sp>
          <p:nvSpPr>
            <p:cNvPr id="679" name="Google Shape;679;p29"/>
            <p:cNvSpPr/>
            <p:nvPr/>
          </p:nvSpPr>
          <p:spPr>
            <a:xfrm>
              <a:off x="67501" y="-386032"/>
              <a:ext cx="9759057" cy="5988500"/>
            </a:xfrm>
            <a:custGeom>
              <a:avLst/>
              <a:gdLst/>
              <a:ahLst/>
              <a:cxnLst/>
              <a:rect l="l" t="t" r="r" b="b"/>
              <a:pathLst>
                <a:path w="358032" h="219701" fill="none" extrusionOk="0">
                  <a:moveTo>
                    <a:pt x="0" y="1"/>
                  </a:moveTo>
                  <a:cubicBezTo>
                    <a:pt x="3709" y="20943"/>
                    <a:pt x="24043" y="44044"/>
                    <a:pt x="42980" y="53679"/>
                  </a:cubicBezTo>
                  <a:cubicBezTo>
                    <a:pt x="61947" y="63315"/>
                    <a:pt x="83406" y="66628"/>
                    <a:pt x="104531" y="69120"/>
                  </a:cubicBezTo>
                  <a:cubicBezTo>
                    <a:pt x="125656" y="71643"/>
                    <a:pt x="147085" y="73497"/>
                    <a:pt x="167146" y="80580"/>
                  </a:cubicBezTo>
                  <a:cubicBezTo>
                    <a:pt x="188788" y="88209"/>
                    <a:pt x="210004" y="104835"/>
                    <a:pt x="211980" y="127723"/>
                  </a:cubicBezTo>
                  <a:cubicBezTo>
                    <a:pt x="212953" y="138574"/>
                    <a:pt x="209366" y="149638"/>
                    <a:pt x="211524" y="160307"/>
                  </a:cubicBezTo>
                  <a:cubicBezTo>
                    <a:pt x="215111" y="178241"/>
                    <a:pt x="233682" y="189548"/>
                    <a:pt x="251707" y="192648"/>
                  </a:cubicBezTo>
                  <a:cubicBezTo>
                    <a:pt x="269701" y="195748"/>
                    <a:pt x="288212" y="193013"/>
                    <a:pt x="306450" y="194533"/>
                  </a:cubicBezTo>
                  <a:cubicBezTo>
                    <a:pt x="324687" y="196052"/>
                    <a:pt x="344262" y="203347"/>
                    <a:pt x="352469" y="219700"/>
                  </a:cubicBezTo>
                  <a:cubicBezTo>
                    <a:pt x="357545" y="210673"/>
                    <a:pt x="358031" y="199183"/>
                    <a:pt x="353745" y="189760"/>
                  </a:cubicBezTo>
                  <a:cubicBezTo>
                    <a:pt x="349460" y="180338"/>
                    <a:pt x="340463" y="173195"/>
                    <a:pt x="330310" y="171098"/>
                  </a:cubicBezTo>
                  <a:cubicBezTo>
                    <a:pt x="311891" y="167389"/>
                    <a:pt x="292437" y="179548"/>
                    <a:pt x="274534" y="173803"/>
                  </a:cubicBezTo>
                  <a:cubicBezTo>
                    <a:pt x="261008" y="169487"/>
                    <a:pt x="252102" y="154958"/>
                    <a:pt x="252558" y="140793"/>
                  </a:cubicBezTo>
                  <a:cubicBezTo>
                    <a:pt x="252953" y="128574"/>
                    <a:pt x="259184" y="117267"/>
                    <a:pt x="260461" y="105139"/>
                  </a:cubicBezTo>
                  <a:cubicBezTo>
                    <a:pt x="262285" y="87753"/>
                    <a:pt x="253257" y="70154"/>
                    <a:pt x="239336" y="59515"/>
                  </a:cubicBezTo>
                  <a:cubicBezTo>
                    <a:pt x="225445" y="48877"/>
                    <a:pt x="207360" y="44622"/>
                    <a:pt x="189821" y="45382"/>
                  </a:cubicBezTo>
                  <a:cubicBezTo>
                    <a:pt x="175809" y="45989"/>
                    <a:pt x="162070" y="49546"/>
                    <a:pt x="148149" y="51461"/>
                  </a:cubicBezTo>
                  <a:cubicBezTo>
                    <a:pt x="134258" y="53345"/>
                    <a:pt x="119516" y="53467"/>
                    <a:pt x="106780" y="47479"/>
                  </a:cubicBezTo>
                  <a:cubicBezTo>
                    <a:pt x="87023" y="38208"/>
                    <a:pt x="74591" y="15472"/>
                    <a:pt x="53284" y="10943"/>
                  </a:cubicBezTo>
                  <a:cubicBezTo>
                    <a:pt x="44013" y="8968"/>
                    <a:pt x="34439" y="10852"/>
                    <a:pt x="24925" y="10791"/>
                  </a:cubicBezTo>
                  <a:cubicBezTo>
                    <a:pt x="15441" y="10761"/>
                    <a:pt x="4985" y="8056"/>
                    <a:pt x="0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-973916" y="-147429"/>
              <a:ext cx="6715130" cy="6387005"/>
            </a:xfrm>
            <a:custGeom>
              <a:avLst/>
              <a:gdLst/>
              <a:ahLst/>
              <a:cxnLst/>
              <a:rect l="l" t="t" r="r" b="b"/>
              <a:pathLst>
                <a:path w="246359" h="234321" fill="none" extrusionOk="0">
                  <a:moveTo>
                    <a:pt x="1" y="1"/>
                  </a:moveTo>
                  <a:cubicBezTo>
                    <a:pt x="426" y="19028"/>
                    <a:pt x="27783" y="51552"/>
                    <a:pt x="43224" y="62707"/>
                  </a:cubicBezTo>
                  <a:cubicBezTo>
                    <a:pt x="58695" y="73832"/>
                    <a:pt x="77206" y="79789"/>
                    <a:pt x="95413" y="85382"/>
                  </a:cubicBezTo>
                  <a:cubicBezTo>
                    <a:pt x="113590" y="90975"/>
                    <a:pt x="132192" y="96385"/>
                    <a:pt x="148210" y="106689"/>
                  </a:cubicBezTo>
                  <a:cubicBezTo>
                    <a:pt x="156964" y="112312"/>
                    <a:pt x="165597" y="121006"/>
                    <a:pt x="164533" y="131340"/>
                  </a:cubicBezTo>
                  <a:cubicBezTo>
                    <a:pt x="163803" y="138605"/>
                    <a:pt x="158363" y="144532"/>
                    <a:pt x="152466" y="148878"/>
                  </a:cubicBezTo>
                  <a:cubicBezTo>
                    <a:pt x="146599" y="153195"/>
                    <a:pt x="139943" y="156508"/>
                    <a:pt x="134684" y="161584"/>
                  </a:cubicBezTo>
                  <a:cubicBezTo>
                    <a:pt x="124562" y="171523"/>
                    <a:pt x="121462" y="187967"/>
                    <a:pt x="127328" y="200855"/>
                  </a:cubicBezTo>
                  <a:cubicBezTo>
                    <a:pt x="133286" y="213955"/>
                    <a:pt x="146964" y="222162"/>
                    <a:pt x="160977" y="225506"/>
                  </a:cubicBezTo>
                  <a:cubicBezTo>
                    <a:pt x="174989" y="228849"/>
                    <a:pt x="189609" y="228089"/>
                    <a:pt x="203986" y="227968"/>
                  </a:cubicBezTo>
                  <a:cubicBezTo>
                    <a:pt x="218394" y="227846"/>
                    <a:pt x="233227" y="228515"/>
                    <a:pt x="246358" y="234320"/>
                  </a:cubicBezTo>
                  <a:cubicBezTo>
                    <a:pt x="231008" y="225171"/>
                    <a:pt x="215658" y="215992"/>
                    <a:pt x="200278" y="206812"/>
                  </a:cubicBezTo>
                  <a:cubicBezTo>
                    <a:pt x="189123" y="200156"/>
                    <a:pt x="176661" y="191341"/>
                    <a:pt x="176357" y="178392"/>
                  </a:cubicBezTo>
                  <a:cubicBezTo>
                    <a:pt x="176174" y="170976"/>
                    <a:pt x="180308" y="164107"/>
                    <a:pt x="185202" y="158483"/>
                  </a:cubicBezTo>
                  <a:cubicBezTo>
                    <a:pt x="190065" y="152891"/>
                    <a:pt x="195871" y="148058"/>
                    <a:pt x="200187" y="142039"/>
                  </a:cubicBezTo>
                  <a:cubicBezTo>
                    <a:pt x="210461" y="127753"/>
                    <a:pt x="210795" y="107115"/>
                    <a:pt x="201068" y="92495"/>
                  </a:cubicBezTo>
                  <a:cubicBezTo>
                    <a:pt x="190460" y="76598"/>
                    <a:pt x="170673" y="69394"/>
                    <a:pt x="151675" y="67266"/>
                  </a:cubicBezTo>
                  <a:cubicBezTo>
                    <a:pt x="132709" y="65139"/>
                    <a:pt x="113438" y="67114"/>
                    <a:pt x="94501" y="64743"/>
                  </a:cubicBezTo>
                  <a:cubicBezTo>
                    <a:pt x="55199" y="59819"/>
                    <a:pt x="18877" y="34925"/>
                    <a:pt x="1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-1466850" y="1144991"/>
              <a:ext cx="4237860" cy="5464038"/>
            </a:xfrm>
            <a:custGeom>
              <a:avLst/>
              <a:gdLst/>
              <a:ahLst/>
              <a:cxnLst/>
              <a:rect l="l" t="t" r="r" b="b"/>
              <a:pathLst>
                <a:path w="155475" h="200460" fill="none" extrusionOk="0">
                  <a:moveTo>
                    <a:pt x="66537" y="34014"/>
                  </a:moveTo>
                  <a:cubicBezTo>
                    <a:pt x="85868" y="39150"/>
                    <a:pt x="106173" y="41005"/>
                    <a:pt x="124775" y="48451"/>
                  </a:cubicBezTo>
                  <a:cubicBezTo>
                    <a:pt x="133377" y="51856"/>
                    <a:pt x="141675" y="56628"/>
                    <a:pt x="147359" y="63953"/>
                  </a:cubicBezTo>
                  <a:cubicBezTo>
                    <a:pt x="153012" y="71248"/>
                    <a:pt x="155474" y="81491"/>
                    <a:pt x="151827" y="89972"/>
                  </a:cubicBezTo>
                  <a:cubicBezTo>
                    <a:pt x="147997" y="98908"/>
                    <a:pt x="138696" y="103893"/>
                    <a:pt x="130246" y="108696"/>
                  </a:cubicBezTo>
                  <a:cubicBezTo>
                    <a:pt x="121826" y="113528"/>
                    <a:pt x="112920" y="119881"/>
                    <a:pt x="111127" y="129425"/>
                  </a:cubicBezTo>
                  <a:cubicBezTo>
                    <a:pt x="109729" y="136903"/>
                    <a:pt x="113194" y="144410"/>
                    <a:pt x="117571" y="150641"/>
                  </a:cubicBezTo>
                  <a:cubicBezTo>
                    <a:pt x="121887" y="156873"/>
                    <a:pt x="127298" y="162465"/>
                    <a:pt x="130580" y="169304"/>
                  </a:cubicBezTo>
                  <a:cubicBezTo>
                    <a:pt x="133894" y="176143"/>
                    <a:pt x="134684" y="184928"/>
                    <a:pt x="130033" y="190916"/>
                  </a:cubicBezTo>
                  <a:cubicBezTo>
                    <a:pt x="126325" y="195627"/>
                    <a:pt x="120094" y="197572"/>
                    <a:pt x="114227" y="198484"/>
                  </a:cubicBezTo>
                  <a:cubicBezTo>
                    <a:pt x="101613" y="200460"/>
                    <a:pt x="88178" y="198940"/>
                    <a:pt x="77175" y="192466"/>
                  </a:cubicBezTo>
                  <a:cubicBezTo>
                    <a:pt x="66141" y="186022"/>
                    <a:pt x="57995" y="174228"/>
                    <a:pt x="57570" y="161462"/>
                  </a:cubicBezTo>
                  <a:cubicBezTo>
                    <a:pt x="57114" y="147541"/>
                    <a:pt x="65534" y="134684"/>
                    <a:pt x="75807" y="125231"/>
                  </a:cubicBezTo>
                  <a:cubicBezTo>
                    <a:pt x="86051" y="115778"/>
                    <a:pt x="98270" y="108665"/>
                    <a:pt x="108756" y="99425"/>
                  </a:cubicBezTo>
                  <a:cubicBezTo>
                    <a:pt x="114258" y="94562"/>
                    <a:pt x="119699" y="87905"/>
                    <a:pt x="118331" y="80701"/>
                  </a:cubicBezTo>
                  <a:cubicBezTo>
                    <a:pt x="117328" y="75352"/>
                    <a:pt x="112617" y="71248"/>
                    <a:pt x="107480" y="69364"/>
                  </a:cubicBezTo>
                  <a:cubicBezTo>
                    <a:pt x="102373" y="67510"/>
                    <a:pt x="96750" y="67479"/>
                    <a:pt x="91309" y="67479"/>
                  </a:cubicBezTo>
                  <a:cubicBezTo>
                    <a:pt x="73254" y="67479"/>
                    <a:pt x="54804" y="67479"/>
                    <a:pt x="37722" y="61552"/>
                  </a:cubicBezTo>
                  <a:cubicBezTo>
                    <a:pt x="20670" y="55625"/>
                    <a:pt x="5016" y="42433"/>
                    <a:pt x="1216" y="24804"/>
                  </a:cubicBezTo>
                  <a:cubicBezTo>
                    <a:pt x="0" y="19150"/>
                    <a:pt x="122" y="12980"/>
                    <a:pt x="2918" y="7934"/>
                  </a:cubicBezTo>
                  <a:cubicBezTo>
                    <a:pt x="5320" y="3709"/>
                    <a:pt x="10457" y="1"/>
                    <a:pt x="15533" y="609"/>
                  </a:cubicBezTo>
                  <a:cubicBezTo>
                    <a:pt x="17569" y="822"/>
                    <a:pt x="18268" y="2554"/>
                    <a:pt x="19211" y="4074"/>
                  </a:cubicBezTo>
                  <a:cubicBezTo>
                    <a:pt x="20578" y="6262"/>
                    <a:pt x="22159" y="8360"/>
                    <a:pt x="23861" y="10305"/>
                  </a:cubicBezTo>
                  <a:cubicBezTo>
                    <a:pt x="27265" y="14256"/>
                    <a:pt x="31278" y="17630"/>
                    <a:pt x="35594" y="20579"/>
                  </a:cubicBezTo>
                  <a:cubicBezTo>
                    <a:pt x="40001" y="23588"/>
                    <a:pt x="44713" y="26111"/>
                    <a:pt x="49606" y="28178"/>
                  </a:cubicBezTo>
                  <a:cubicBezTo>
                    <a:pt x="54530" y="30305"/>
                    <a:pt x="59606" y="32068"/>
                    <a:pt x="64774" y="33497"/>
                  </a:cubicBezTo>
                  <a:cubicBezTo>
                    <a:pt x="65230" y="33679"/>
                    <a:pt x="65868" y="33862"/>
                    <a:pt x="66537" y="340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2183424" y="-1465525"/>
              <a:ext cx="5077990" cy="2434177"/>
            </a:xfrm>
            <a:custGeom>
              <a:avLst/>
              <a:gdLst/>
              <a:ahLst/>
              <a:cxnLst/>
              <a:rect l="l" t="t" r="r" b="b"/>
              <a:pathLst>
                <a:path w="186297" h="89303" fill="none" extrusionOk="0">
                  <a:moveTo>
                    <a:pt x="5928" y="46658"/>
                  </a:moveTo>
                  <a:cubicBezTo>
                    <a:pt x="1" y="54713"/>
                    <a:pt x="23862" y="71916"/>
                    <a:pt x="37388" y="79151"/>
                  </a:cubicBezTo>
                  <a:cubicBezTo>
                    <a:pt x="50883" y="86385"/>
                    <a:pt x="66659" y="89303"/>
                    <a:pt x="81857" y="87388"/>
                  </a:cubicBezTo>
                  <a:cubicBezTo>
                    <a:pt x="105717" y="84379"/>
                    <a:pt x="126447" y="70184"/>
                    <a:pt x="148727" y="61065"/>
                  </a:cubicBezTo>
                  <a:cubicBezTo>
                    <a:pt x="156144" y="58026"/>
                    <a:pt x="163834" y="55503"/>
                    <a:pt x="170582" y="51217"/>
                  </a:cubicBezTo>
                  <a:cubicBezTo>
                    <a:pt x="177360" y="46901"/>
                    <a:pt x="183226" y="40457"/>
                    <a:pt x="184624" y="32554"/>
                  </a:cubicBezTo>
                  <a:cubicBezTo>
                    <a:pt x="186296" y="23132"/>
                    <a:pt x="181099" y="13405"/>
                    <a:pt x="173317" y="7812"/>
                  </a:cubicBezTo>
                  <a:cubicBezTo>
                    <a:pt x="165566" y="2250"/>
                    <a:pt x="155718" y="274"/>
                    <a:pt x="146143" y="152"/>
                  </a:cubicBezTo>
                  <a:cubicBezTo>
                    <a:pt x="132040" y="0"/>
                    <a:pt x="116568" y="4590"/>
                    <a:pt x="109213" y="16596"/>
                  </a:cubicBezTo>
                  <a:cubicBezTo>
                    <a:pt x="104623" y="24135"/>
                    <a:pt x="103802" y="33344"/>
                    <a:pt x="100155" y="41369"/>
                  </a:cubicBezTo>
                  <a:cubicBezTo>
                    <a:pt x="96203" y="50032"/>
                    <a:pt x="88756" y="57023"/>
                    <a:pt x="79911" y="60457"/>
                  </a:cubicBezTo>
                  <a:cubicBezTo>
                    <a:pt x="71066" y="63862"/>
                    <a:pt x="60853" y="63710"/>
                    <a:pt x="52099" y="59941"/>
                  </a:cubicBezTo>
                  <a:cubicBezTo>
                    <a:pt x="46871" y="57722"/>
                    <a:pt x="42221" y="54287"/>
                    <a:pt x="37357" y="51247"/>
                  </a:cubicBezTo>
                  <a:cubicBezTo>
                    <a:pt x="32524" y="48208"/>
                    <a:pt x="25594" y="40852"/>
                    <a:pt x="19880" y="40275"/>
                  </a:cubicBezTo>
                  <a:cubicBezTo>
                    <a:pt x="14196" y="39697"/>
                    <a:pt x="9120" y="41886"/>
                    <a:pt x="5928" y="466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7044132" y="-680130"/>
              <a:ext cx="3125181" cy="4788788"/>
            </a:xfrm>
            <a:custGeom>
              <a:avLst/>
              <a:gdLst/>
              <a:ahLst/>
              <a:cxnLst/>
              <a:rect l="l" t="t" r="r" b="b"/>
              <a:pathLst>
                <a:path w="114654" h="175687" fill="none" extrusionOk="0">
                  <a:moveTo>
                    <a:pt x="70458" y="3314"/>
                  </a:moveTo>
                  <a:cubicBezTo>
                    <a:pt x="53588" y="0"/>
                    <a:pt x="45533" y="4499"/>
                    <a:pt x="33831" y="8633"/>
                  </a:cubicBezTo>
                  <a:cubicBezTo>
                    <a:pt x="22189" y="12767"/>
                    <a:pt x="11338" y="20457"/>
                    <a:pt x="5684" y="31460"/>
                  </a:cubicBezTo>
                  <a:cubicBezTo>
                    <a:pt x="1" y="42493"/>
                    <a:pt x="365" y="56962"/>
                    <a:pt x="8420" y="66384"/>
                  </a:cubicBezTo>
                  <a:cubicBezTo>
                    <a:pt x="14834" y="73892"/>
                    <a:pt x="25290" y="77692"/>
                    <a:pt x="30031" y="86354"/>
                  </a:cubicBezTo>
                  <a:cubicBezTo>
                    <a:pt x="34348" y="94196"/>
                    <a:pt x="32615" y="104136"/>
                    <a:pt x="28816" y="112251"/>
                  </a:cubicBezTo>
                  <a:cubicBezTo>
                    <a:pt x="25016" y="120397"/>
                    <a:pt x="19332" y="127540"/>
                    <a:pt x="15381" y="135595"/>
                  </a:cubicBezTo>
                  <a:cubicBezTo>
                    <a:pt x="11429" y="143620"/>
                    <a:pt x="9362" y="153407"/>
                    <a:pt x="13223" y="161492"/>
                  </a:cubicBezTo>
                  <a:cubicBezTo>
                    <a:pt x="16019" y="167419"/>
                    <a:pt x="21703" y="171644"/>
                    <a:pt x="27904" y="173650"/>
                  </a:cubicBezTo>
                  <a:cubicBezTo>
                    <a:pt x="34135" y="175657"/>
                    <a:pt x="40883" y="175687"/>
                    <a:pt x="47327" y="174805"/>
                  </a:cubicBezTo>
                  <a:cubicBezTo>
                    <a:pt x="71187" y="171492"/>
                    <a:pt x="92707" y="155443"/>
                    <a:pt x="103559" y="133984"/>
                  </a:cubicBezTo>
                  <a:cubicBezTo>
                    <a:pt x="114440" y="112495"/>
                    <a:pt x="114653" y="86111"/>
                    <a:pt x="105048" y="64044"/>
                  </a:cubicBezTo>
                  <a:cubicBezTo>
                    <a:pt x="95504" y="41977"/>
                    <a:pt x="92920" y="12007"/>
                    <a:pt x="70458" y="331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4124578" y="2380255"/>
              <a:ext cx="3691020" cy="3827743"/>
            </a:xfrm>
            <a:custGeom>
              <a:avLst/>
              <a:gdLst/>
              <a:ahLst/>
              <a:cxnLst/>
              <a:rect l="l" t="t" r="r" b="b"/>
              <a:pathLst>
                <a:path w="135413" h="140429" fill="none" extrusionOk="0">
                  <a:moveTo>
                    <a:pt x="40426" y="123224"/>
                  </a:moveTo>
                  <a:cubicBezTo>
                    <a:pt x="29909" y="117936"/>
                    <a:pt x="19089" y="112404"/>
                    <a:pt x="11429" y="103437"/>
                  </a:cubicBezTo>
                  <a:cubicBezTo>
                    <a:pt x="3800" y="94470"/>
                    <a:pt x="0" y="81127"/>
                    <a:pt x="5410" y="70670"/>
                  </a:cubicBezTo>
                  <a:cubicBezTo>
                    <a:pt x="11064" y="59819"/>
                    <a:pt x="24560" y="55078"/>
                    <a:pt x="30882" y="44591"/>
                  </a:cubicBezTo>
                  <a:cubicBezTo>
                    <a:pt x="34864" y="37965"/>
                    <a:pt x="35411" y="29424"/>
                    <a:pt x="32341" y="22341"/>
                  </a:cubicBezTo>
                  <a:cubicBezTo>
                    <a:pt x="30821" y="18907"/>
                    <a:pt x="28481" y="15806"/>
                    <a:pt x="27356" y="12250"/>
                  </a:cubicBezTo>
                  <a:cubicBezTo>
                    <a:pt x="26171" y="8663"/>
                    <a:pt x="26444" y="4195"/>
                    <a:pt x="29393" y="1824"/>
                  </a:cubicBezTo>
                  <a:cubicBezTo>
                    <a:pt x="31551" y="122"/>
                    <a:pt x="34651" y="1"/>
                    <a:pt x="37235" y="973"/>
                  </a:cubicBezTo>
                  <a:cubicBezTo>
                    <a:pt x="39818" y="1916"/>
                    <a:pt x="41885" y="3800"/>
                    <a:pt x="43739" y="5897"/>
                  </a:cubicBezTo>
                  <a:cubicBezTo>
                    <a:pt x="48025" y="10791"/>
                    <a:pt x="50913" y="16931"/>
                    <a:pt x="52007" y="23345"/>
                  </a:cubicBezTo>
                  <a:cubicBezTo>
                    <a:pt x="54469" y="37752"/>
                    <a:pt x="48147" y="53254"/>
                    <a:pt x="53618" y="66780"/>
                  </a:cubicBezTo>
                  <a:cubicBezTo>
                    <a:pt x="58694" y="79333"/>
                    <a:pt x="72433" y="86081"/>
                    <a:pt x="85594" y="89485"/>
                  </a:cubicBezTo>
                  <a:cubicBezTo>
                    <a:pt x="98756" y="92920"/>
                    <a:pt x="112707" y="94349"/>
                    <a:pt x="124349" y="101370"/>
                  </a:cubicBezTo>
                  <a:cubicBezTo>
                    <a:pt x="128787" y="104075"/>
                    <a:pt x="132981" y="107875"/>
                    <a:pt x="134136" y="112920"/>
                  </a:cubicBezTo>
                  <a:cubicBezTo>
                    <a:pt x="135413" y="118331"/>
                    <a:pt x="132768" y="124106"/>
                    <a:pt x="128695" y="127814"/>
                  </a:cubicBezTo>
                  <a:cubicBezTo>
                    <a:pt x="124592" y="131553"/>
                    <a:pt x="119182" y="133529"/>
                    <a:pt x="113771" y="134805"/>
                  </a:cubicBezTo>
                  <a:cubicBezTo>
                    <a:pt x="90458" y="140428"/>
                    <a:pt x="63132" y="133863"/>
                    <a:pt x="40426" y="12322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6022612" y="-8230"/>
              <a:ext cx="1705093" cy="2340547"/>
            </a:xfrm>
            <a:custGeom>
              <a:avLst/>
              <a:gdLst/>
              <a:ahLst/>
              <a:cxnLst/>
              <a:rect l="l" t="t" r="r" b="b"/>
              <a:pathLst>
                <a:path w="62555" h="85868" fill="none" extrusionOk="0">
                  <a:moveTo>
                    <a:pt x="29606" y="2067"/>
                  </a:moveTo>
                  <a:cubicBezTo>
                    <a:pt x="19940" y="6171"/>
                    <a:pt x="12250" y="11611"/>
                    <a:pt x="4834" y="19028"/>
                  </a:cubicBezTo>
                  <a:cubicBezTo>
                    <a:pt x="2432" y="21429"/>
                    <a:pt x="1" y="24712"/>
                    <a:pt x="1064" y="27964"/>
                  </a:cubicBezTo>
                  <a:cubicBezTo>
                    <a:pt x="1764" y="29970"/>
                    <a:pt x="3678" y="31369"/>
                    <a:pt x="5745" y="32007"/>
                  </a:cubicBezTo>
                  <a:cubicBezTo>
                    <a:pt x="7752" y="32706"/>
                    <a:pt x="9970" y="32767"/>
                    <a:pt x="12037" y="33131"/>
                  </a:cubicBezTo>
                  <a:cubicBezTo>
                    <a:pt x="21278" y="34530"/>
                    <a:pt x="29515" y="40366"/>
                    <a:pt x="34956" y="47965"/>
                  </a:cubicBezTo>
                  <a:cubicBezTo>
                    <a:pt x="40427" y="55563"/>
                    <a:pt x="43284" y="64804"/>
                    <a:pt x="44409" y="74074"/>
                  </a:cubicBezTo>
                  <a:cubicBezTo>
                    <a:pt x="44804" y="77144"/>
                    <a:pt x="45108" y="80457"/>
                    <a:pt x="47144" y="82767"/>
                  </a:cubicBezTo>
                  <a:cubicBezTo>
                    <a:pt x="49789" y="85716"/>
                    <a:pt x="54713" y="85868"/>
                    <a:pt x="57904" y="83527"/>
                  </a:cubicBezTo>
                  <a:cubicBezTo>
                    <a:pt x="61096" y="81217"/>
                    <a:pt x="62555" y="76992"/>
                    <a:pt x="62160" y="73102"/>
                  </a:cubicBezTo>
                  <a:cubicBezTo>
                    <a:pt x="61795" y="69181"/>
                    <a:pt x="59819" y="65564"/>
                    <a:pt x="57236" y="62554"/>
                  </a:cubicBezTo>
                  <a:cubicBezTo>
                    <a:pt x="54682" y="59576"/>
                    <a:pt x="51552" y="57083"/>
                    <a:pt x="48512" y="54591"/>
                  </a:cubicBezTo>
                  <a:cubicBezTo>
                    <a:pt x="43953" y="50822"/>
                    <a:pt x="39485" y="46840"/>
                    <a:pt x="36141" y="41977"/>
                  </a:cubicBezTo>
                  <a:cubicBezTo>
                    <a:pt x="32798" y="37113"/>
                    <a:pt x="30639" y="31217"/>
                    <a:pt x="31187" y="25320"/>
                  </a:cubicBezTo>
                  <a:cubicBezTo>
                    <a:pt x="31643" y="20760"/>
                    <a:pt x="33679" y="16505"/>
                    <a:pt x="36141" y="12675"/>
                  </a:cubicBezTo>
                  <a:cubicBezTo>
                    <a:pt x="37235" y="10943"/>
                    <a:pt x="38482" y="9210"/>
                    <a:pt x="39029" y="7204"/>
                  </a:cubicBezTo>
                  <a:cubicBezTo>
                    <a:pt x="39545" y="5198"/>
                    <a:pt x="39241" y="2827"/>
                    <a:pt x="37661" y="1520"/>
                  </a:cubicBezTo>
                  <a:cubicBezTo>
                    <a:pt x="36415" y="487"/>
                    <a:pt x="36323" y="0"/>
                    <a:pt x="34773" y="213"/>
                  </a:cubicBezTo>
                  <a:cubicBezTo>
                    <a:pt x="34013" y="335"/>
                    <a:pt x="33284" y="517"/>
                    <a:pt x="32646" y="851"/>
                  </a:cubicBezTo>
                  <a:cubicBezTo>
                    <a:pt x="31946" y="1125"/>
                    <a:pt x="31946" y="1155"/>
                    <a:pt x="29606" y="20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60877" y="3144936"/>
              <a:ext cx="1441622" cy="1015778"/>
            </a:xfrm>
            <a:custGeom>
              <a:avLst/>
              <a:gdLst/>
              <a:ahLst/>
              <a:cxnLst/>
              <a:rect l="l" t="t" r="r" b="b"/>
              <a:pathLst>
                <a:path w="52889" h="37266" fill="none" extrusionOk="0">
                  <a:moveTo>
                    <a:pt x="3648" y="23223"/>
                  </a:moveTo>
                  <a:cubicBezTo>
                    <a:pt x="8025" y="16475"/>
                    <a:pt x="19423" y="8177"/>
                    <a:pt x="26475" y="4408"/>
                  </a:cubicBezTo>
                  <a:cubicBezTo>
                    <a:pt x="30517" y="2250"/>
                    <a:pt x="34834" y="335"/>
                    <a:pt x="39393" y="153"/>
                  </a:cubicBezTo>
                  <a:cubicBezTo>
                    <a:pt x="43952" y="1"/>
                    <a:pt x="48846" y="1946"/>
                    <a:pt x="51065" y="5958"/>
                  </a:cubicBezTo>
                  <a:cubicBezTo>
                    <a:pt x="52889" y="9272"/>
                    <a:pt x="52554" y="13436"/>
                    <a:pt x="50974" y="16870"/>
                  </a:cubicBezTo>
                  <a:cubicBezTo>
                    <a:pt x="49424" y="20335"/>
                    <a:pt x="46810" y="23132"/>
                    <a:pt x="44043" y="25685"/>
                  </a:cubicBezTo>
                  <a:cubicBezTo>
                    <a:pt x="39970" y="29454"/>
                    <a:pt x="35411" y="32828"/>
                    <a:pt x="30213" y="34804"/>
                  </a:cubicBezTo>
                  <a:cubicBezTo>
                    <a:pt x="24985" y="36780"/>
                    <a:pt x="19119" y="37266"/>
                    <a:pt x="13891" y="35290"/>
                  </a:cubicBezTo>
                  <a:cubicBezTo>
                    <a:pt x="8693" y="33314"/>
                    <a:pt x="0" y="30852"/>
                    <a:pt x="3648" y="232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1804831" y="4332991"/>
              <a:ext cx="787933" cy="1546018"/>
            </a:xfrm>
            <a:custGeom>
              <a:avLst/>
              <a:gdLst/>
              <a:ahLst/>
              <a:cxnLst/>
              <a:rect l="l" t="t" r="r" b="b"/>
              <a:pathLst>
                <a:path w="28907" h="56719" fill="none" extrusionOk="0">
                  <a:moveTo>
                    <a:pt x="213" y="15289"/>
                  </a:moveTo>
                  <a:cubicBezTo>
                    <a:pt x="578" y="10882"/>
                    <a:pt x="1824" y="6262"/>
                    <a:pt x="5137" y="3283"/>
                  </a:cubicBezTo>
                  <a:cubicBezTo>
                    <a:pt x="8420" y="365"/>
                    <a:pt x="14256" y="0"/>
                    <a:pt x="16991" y="3496"/>
                  </a:cubicBezTo>
                  <a:cubicBezTo>
                    <a:pt x="18572" y="5532"/>
                    <a:pt x="18815" y="8420"/>
                    <a:pt x="18298" y="11003"/>
                  </a:cubicBezTo>
                  <a:cubicBezTo>
                    <a:pt x="17842" y="13587"/>
                    <a:pt x="16779" y="16019"/>
                    <a:pt x="16140" y="18572"/>
                  </a:cubicBezTo>
                  <a:cubicBezTo>
                    <a:pt x="13861" y="27387"/>
                    <a:pt x="16718" y="37326"/>
                    <a:pt x="23314" y="43557"/>
                  </a:cubicBezTo>
                  <a:cubicBezTo>
                    <a:pt x="25563" y="45685"/>
                    <a:pt x="28390" y="47752"/>
                    <a:pt x="28694" y="50822"/>
                  </a:cubicBezTo>
                  <a:cubicBezTo>
                    <a:pt x="28906" y="53314"/>
                    <a:pt x="27052" y="55837"/>
                    <a:pt x="24590" y="56354"/>
                  </a:cubicBezTo>
                  <a:cubicBezTo>
                    <a:pt x="22918" y="56718"/>
                    <a:pt x="21125" y="56110"/>
                    <a:pt x="19909" y="54925"/>
                  </a:cubicBezTo>
                  <a:cubicBezTo>
                    <a:pt x="19149" y="54165"/>
                    <a:pt x="18602" y="53983"/>
                    <a:pt x="17660" y="52949"/>
                  </a:cubicBezTo>
                  <a:cubicBezTo>
                    <a:pt x="16718" y="51916"/>
                    <a:pt x="15684" y="50943"/>
                    <a:pt x="14651" y="50031"/>
                  </a:cubicBezTo>
                  <a:cubicBezTo>
                    <a:pt x="12949" y="48451"/>
                    <a:pt x="11642" y="46749"/>
                    <a:pt x="9970" y="44803"/>
                  </a:cubicBezTo>
                  <a:cubicBezTo>
                    <a:pt x="7781" y="42220"/>
                    <a:pt x="5927" y="39393"/>
                    <a:pt x="4407" y="36353"/>
                  </a:cubicBezTo>
                  <a:cubicBezTo>
                    <a:pt x="2888" y="33314"/>
                    <a:pt x="1733" y="30031"/>
                    <a:pt x="1003" y="26718"/>
                  </a:cubicBezTo>
                  <a:cubicBezTo>
                    <a:pt x="304" y="23435"/>
                    <a:pt x="0" y="20000"/>
                    <a:pt x="152" y="16626"/>
                  </a:cubicBezTo>
                  <a:cubicBezTo>
                    <a:pt x="182" y="16110"/>
                    <a:pt x="182" y="15684"/>
                    <a:pt x="213" y="1528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2596006" y="2685146"/>
              <a:ext cx="671134" cy="1190580"/>
            </a:xfrm>
            <a:custGeom>
              <a:avLst/>
              <a:gdLst/>
              <a:ahLst/>
              <a:cxnLst/>
              <a:rect l="l" t="t" r="r" b="b"/>
              <a:pathLst>
                <a:path w="24622" h="43679" fill="none" extrusionOk="0">
                  <a:moveTo>
                    <a:pt x="19789" y="12523"/>
                  </a:moveTo>
                  <a:cubicBezTo>
                    <a:pt x="24287" y="18754"/>
                    <a:pt x="24621" y="22068"/>
                    <a:pt x="24348" y="26748"/>
                  </a:cubicBezTo>
                  <a:cubicBezTo>
                    <a:pt x="23922" y="33709"/>
                    <a:pt x="18998" y="40122"/>
                    <a:pt x="12524" y="42736"/>
                  </a:cubicBezTo>
                  <a:cubicBezTo>
                    <a:pt x="10518" y="43588"/>
                    <a:pt x="7570" y="43679"/>
                    <a:pt x="6810" y="41642"/>
                  </a:cubicBezTo>
                  <a:cubicBezTo>
                    <a:pt x="6232" y="40153"/>
                    <a:pt x="7266" y="38603"/>
                    <a:pt x="8056" y="37265"/>
                  </a:cubicBezTo>
                  <a:cubicBezTo>
                    <a:pt x="13892" y="27812"/>
                    <a:pt x="11764" y="14256"/>
                    <a:pt x="3314" y="7052"/>
                  </a:cubicBezTo>
                  <a:cubicBezTo>
                    <a:pt x="1825" y="5806"/>
                    <a:pt x="1" y="4256"/>
                    <a:pt x="366" y="2341"/>
                  </a:cubicBezTo>
                  <a:cubicBezTo>
                    <a:pt x="670" y="943"/>
                    <a:pt x="2159" y="61"/>
                    <a:pt x="3618" y="31"/>
                  </a:cubicBezTo>
                  <a:cubicBezTo>
                    <a:pt x="5047" y="0"/>
                    <a:pt x="6384" y="639"/>
                    <a:pt x="7630" y="1338"/>
                  </a:cubicBezTo>
                  <a:cubicBezTo>
                    <a:pt x="12494" y="4013"/>
                    <a:pt x="16719" y="7903"/>
                    <a:pt x="19789" y="12523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43461" y="344687"/>
              <a:ext cx="1431700" cy="1067976"/>
            </a:xfrm>
            <a:custGeom>
              <a:avLst/>
              <a:gdLst/>
              <a:ahLst/>
              <a:cxnLst/>
              <a:rect l="l" t="t" r="r" b="b"/>
              <a:pathLst>
                <a:path w="52525" h="39181" fill="none" extrusionOk="0">
                  <a:moveTo>
                    <a:pt x="17691" y="28238"/>
                  </a:moveTo>
                  <a:cubicBezTo>
                    <a:pt x="27235" y="34895"/>
                    <a:pt x="38786" y="38786"/>
                    <a:pt x="50397" y="39120"/>
                  </a:cubicBezTo>
                  <a:cubicBezTo>
                    <a:pt x="51005" y="39181"/>
                    <a:pt x="51765" y="39090"/>
                    <a:pt x="52129" y="38603"/>
                  </a:cubicBezTo>
                  <a:cubicBezTo>
                    <a:pt x="52525" y="37934"/>
                    <a:pt x="52069" y="37114"/>
                    <a:pt x="51582" y="36506"/>
                  </a:cubicBezTo>
                  <a:cubicBezTo>
                    <a:pt x="46962" y="30883"/>
                    <a:pt x="39819" y="28117"/>
                    <a:pt x="33375" y="24530"/>
                  </a:cubicBezTo>
                  <a:cubicBezTo>
                    <a:pt x="28634" y="21886"/>
                    <a:pt x="24135" y="18694"/>
                    <a:pt x="20092" y="15047"/>
                  </a:cubicBezTo>
                  <a:cubicBezTo>
                    <a:pt x="18056" y="13223"/>
                    <a:pt x="16171" y="11247"/>
                    <a:pt x="14348" y="9241"/>
                  </a:cubicBezTo>
                  <a:cubicBezTo>
                    <a:pt x="12524" y="7174"/>
                    <a:pt x="10974" y="4894"/>
                    <a:pt x="9028" y="2919"/>
                  </a:cubicBezTo>
                  <a:cubicBezTo>
                    <a:pt x="7721" y="1581"/>
                    <a:pt x="5867" y="1"/>
                    <a:pt x="3861" y="578"/>
                  </a:cubicBezTo>
                  <a:cubicBezTo>
                    <a:pt x="2311" y="973"/>
                    <a:pt x="1277" y="2463"/>
                    <a:pt x="761" y="3861"/>
                  </a:cubicBezTo>
                  <a:cubicBezTo>
                    <a:pt x="92" y="5594"/>
                    <a:pt x="1" y="7569"/>
                    <a:pt x="518" y="9332"/>
                  </a:cubicBezTo>
                  <a:cubicBezTo>
                    <a:pt x="1186" y="11612"/>
                    <a:pt x="3040" y="13679"/>
                    <a:pt x="4439" y="15533"/>
                  </a:cubicBezTo>
                  <a:cubicBezTo>
                    <a:pt x="7752" y="19880"/>
                    <a:pt x="11642" y="23740"/>
                    <a:pt x="15989" y="27053"/>
                  </a:cubicBezTo>
                  <a:cubicBezTo>
                    <a:pt x="16597" y="27478"/>
                    <a:pt x="17114" y="27843"/>
                    <a:pt x="17691" y="2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4446832" y="1903894"/>
              <a:ext cx="402702" cy="337230"/>
            </a:xfrm>
            <a:custGeom>
              <a:avLst/>
              <a:gdLst/>
              <a:ahLst/>
              <a:cxnLst/>
              <a:rect l="l" t="t" r="r" b="b"/>
              <a:pathLst>
                <a:path w="14774" h="12372" fill="none" extrusionOk="0">
                  <a:moveTo>
                    <a:pt x="9819" y="11976"/>
                  </a:moveTo>
                  <a:cubicBezTo>
                    <a:pt x="7478" y="12371"/>
                    <a:pt x="5047" y="11459"/>
                    <a:pt x="3101" y="10092"/>
                  </a:cubicBezTo>
                  <a:cubicBezTo>
                    <a:pt x="1673" y="9058"/>
                    <a:pt x="335" y="7599"/>
                    <a:pt x="183" y="5836"/>
                  </a:cubicBezTo>
                  <a:cubicBezTo>
                    <a:pt x="1" y="3557"/>
                    <a:pt x="1916" y="1520"/>
                    <a:pt x="4104" y="760"/>
                  </a:cubicBezTo>
                  <a:cubicBezTo>
                    <a:pt x="6323" y="0"/>
                    <a:pt x="8907" y="304"/>
                    <a:pt x="10943" y="1581"/>
                  </a:cubicBezTo>
                  <a:cubicBezTo>
                    <a:pt x="12524" y="2584"/>
                    <a:pt x="13709" y="4195"/>
                    <a:pt x="14226" y="6019"/>
                  </a:cubicBezTo>
                  <a:cubicBezTo>
                    <a:pt x="14773" y="7782"/>
                    <a:pt x="14013" y="9514"/>
                    <a:pt x="12615" y="10700"/>
                  </a:cubicBezTo>
                  <a:cubicBezTo>
                    <a:pt x="11795" y="11338"/>
                    <a:pt x="10852" y="11794"/>
                    <a:pt x="9819" y="1197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5613356" y="495470"/>
              <a:ext cx="265134" cy="268459"/>
            </a:xfrm>
            <a:custGeom>
              <a:avLst/>
              <a:gdLst/>
              <a:ahLst/>
              <a:cxnLst/>
              <a:rect l="l" t="t" r="r" b="b"/>
              <a:pathLst>
                <a:path w="9727" h="9849" fill="none" extrusionOk="0">
                  <a:moveTo>
                    <a:pt x="8724" y="6901"/>
                  </a:moveTo>
                  <a:cubicBezTo>
                    <a:pt x="7569" y="9089"/>
                    <a:pt x="4316" y="9849"/>
                    <a:pt x="2280" y="8420"/>
                  </a:cubicBezTo>
                  <a:cubicBezTo>
                    <a:pt x="274" y="6931"/>
                    <a:pt x="0" y="3618"/>
                    <a:pt x="1763" y="1794"/>
                  </a:cubicBezTo>
                  <a:cubicBezTo>
                    <a:pt x="3496" y="1"/>
                    <a:pt x="6961" y="62"/>
                    <a:pt x="8359" y="2128"/>
                  </a:cubicBezTo>
                  <a:cubicBezTo>
                    <a:pt x="9727" y="4226"/>
                    <a:pt x="9088" y="6019"/>
                    <a:pt x="8724" y="690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7828711" y="4972564"/>
              <a:ext cx="319812" cy="315696"/>
            </a:xfrm>
            <a:custGeom>
              <a:avLst/>
              <a:gdLst/>
              <a:ahLst/>
              <a:cxnLst/>
              <a:rect l="l" t="t" r="r" b="b"/>
              <a:pathLst>
                <a:path w="11733" h="11582" fill="none" extrusionOk="0">
                  <a:moveTo>
                    <a:pt x="4560" y="11429"/>
                  </a:moveTo>
                  <a:cubicBezTo>
                    <a:pt x="2128" y="11125"/>
                    <a:pt x="183" y="8815"/>
                    <a:pt x="122" y="6384"/>
                  </a:cubicBezTo>
                  <a:cubicBezTo>
                    <a:pt x="0" y="4043"/>
                    <a:pt x="1611" y="1672"/>
                    <a:pt x="3800" y="852"/>
                  </a:cubicBezTo>
                  <a:cubicBezTo>
                    <a:pt x="6049" y="0"/>
                    <a:pt x="8754" y="760"/>
                    <a:pt x="10213" y="2615"/>
                  </a:cubicBezTo>
                  <a:cubicBezTo>
                    <a:pt x="11368" y="4074"/>
                    <a:pt x="11733" y="6201"/>
                    <a:pt x="11247" y="7934"/>
                  </a:cubicBezTo>
                  <a:cubicBezTo>
                    <a:pt x="10882" y="9302"/>
                    <a:pt x="9393" y="10061"/>
                    <a:pt x="8207" y="10669"/>
                  </a:cubicBezTo>
                  <a:cubicBezTo>
                    <a:pt x="7082" y="11216"/>
                    <a:pt x="5806" y="11581"/>
                    <a:pt x="4560" y="114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1631670" y="1338867"/>
              <a:ext cx="223730" cy="227873"/>
            </a:xfrm>
            <a:custGeom>
              <a:avLst/>
              <a:gdLst/>
              <a:ahLst/>
              <a:cxnLst/>
              <a:rect l="l" t="t" r="r" b="b"/>
              <a:pathLst>
                <a:path w="8208" h="8360" fill="none" extrusionOk="0">
                  <a:moveTo>
                    <a:pt x="7721" y="5502"/>
                  </a:moveTo>
                  <a:cubicBezTo>
                    <a:pt x="6991" y="7356"/>
                    <a:pt x="4590" y="8359"/>
                    <a:pt x="2766" y="7599"/>
                  </a:cubicBezTo>
                  <a:cubicBezTo>
                    <a:pt x="943" y="6840"/>
                    <a:pt x="0" y="4408"/>
                    <a:pt x="851" y="2615"/>
                  </a:cubicBezTo>
                  <a:cubicBezTo>
                    <a:pt x="1672" y="821"/>
                    <a:pt x="4195" y="0"/>
                    <a:pt x="5928" y="973"/>
                  </a:cubicBezTo>
                  <a:cubicBezTo>
                    <a:pt x="7690" y="1976"/>
                    <a:pt x="8207" y="3922"/>
                    <a:pt x="7721" y="5502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7016794" y="2583234"/>
              <a:ext cx="1710899" cy="1760616"/>
            </a:xfrm>
            <a:custGeom>
              <a:avLst/>
              <a:gdLst/>
              <a:ahLst/>
              <a:cxnLst/>
              <a:rect l="l" t="t" r="r" b="b"/>
              <a:pathLst>
                <a:path w="62768" h="64592" fill="none" extrusionOk="0">
                  <a:moveTo>
                    <a:pt x="13192" y="305"/>
                  </a:moveTo>
                  <a:cubicBezTo>
                    <a:pt x="6080" y="12311"/>
                    <a:pt x="0" y="26992"/>
                    <a:pt x="4286" y="41095"/>
                  </a:cubicBezTo>
                  <a:cubicBezTo>
                    <a:pt x="8298" y="54105"/>
                    <a:pt x="20487" y="62160"/>
                    <a:pt x="33557" y="63983"/>
                  </a:cubicBezTo>
                  <a:cubicBezTo>
                    <a:pt x="37873" y="64591"/>
                    <a:pt x="42281" y="64530"/>
                    <a:pt x="46627" y="64105"/>
                  </a:cubicBezTo>
                  <a:cubicBezTo>
                    <a:pt x="51217" y="63649"/>
                    <a:pt x="55868" y="63041"/>
                    <a:pt x="60184" y="61339"/>
                  </a:cubicBezTo>
                  <a:cubicBezTo>
                    <a:pt x="62768" y="60305"/>
                    <a:pt x="62707" y="56050"/>
                    <a:pt x="59454" y="56141"/>
                  </a:cubicBezTo>
                  <a:cubicBezTo>
                    <a:pt x="52403" y="56293"/>
                    <a:pt x="45472" y="58026"/>
                    <a:pt x="38329" y="57752"/>
                  </a:cubicBezTo>
                  <a:cubicBezTo>
                    <a:pt x="32372" y="57539"/>
                    <a:pt x="26323" y="56476"/>
                    <a:pt x="20973" y="53862"/>
                  </a:cubicBezTo>
                  <a:cubicBezTo>
                    <a:pt x="15624" y="51217"/>
                    <a:pt x="11216" y="47023"/>
                    <a:pt x="8967" y="41430"/>
                  </a:cubicBezTo>
                  <a:cubicBezTo>
                    <a:pt x="6596" y="35624"/>
                    <a:pt x="6171" y="28998"/>
                    <a:pt x="7113" y="22858"/>
                  </a:cubicBezTo>
                  <a:cubicBezTo>
                    <a:pt x="8298" y="15168"/>
                    <a:pt x="11125" y="7843"/>
                    <a:pt x="13800" y="578"/>
                  </a:cubicBezTo>
                  <a:cubicBezTo>
                    <a:pt x="13861" y="244"/>
                    <a:pt x="13344" y="1"/>
                    <a:pt x="13192" y="30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2844558" y="-38049"/>
              <a:ext cx="1940407" cy="855041"/>
            </a:xfrm>
            <a:custGeom>
              <a:avLst/>
              <a:gdLst/>
              <a:ahLst/>
              <a:cxnLst/>
              <a:rect l="l" t="t" r="r" b="b"/>
              <a:pathLst>
                <a:path w="71188" h="31369" fill="none" extrusionOk="0">
                  <a:moveTo>
                    <a:pt x="213" y="6596"/>
                  </a:moveTo>
                  <a:cubicBezTo>
                    <a:pt x="609" y="9362"/>
                    <a:pt x="2402" y="11763"/>
                    <a:pt x="4286" y="13800"/>
                  </a:cubicBezTo>
                  <a:cubicBezTo>
                    <a:pt x="14408" y="24529"/>
                    <a:pt x="29485" y="29149"/>
                    <a:pt x="44135" y="30578"/>
                  </a:cubicBezTo>
                  <a:cubicBezTo>
                    <a:pt x="52585" y="31368"/>
                    <a:pt x="61856" y="30973"/>
                    <a:pt x="68300" y="25532"/>
                  </a:cubicBezTo>
                  <a:cubicBezTo>
                    <a:pt x="69789" y="24286"/>
                    <a:pt x="71187" y="22554"/>
                    <a:pt x="70975" y="20608"/>
                  </a:cubicBezTo>
                  <a:cubicBezTo>
                    <a:pt x="70792" y="18754"/>
                    <a:pt x="69151" y="17295"/>
                    <a:pt x="67358" y="16778"/>
                  </a:cubicBezTo>
                  <a:cubicBezTo>
                    <a:pt x="65564" y="16231"/>
                    <a:pt x="63680" y="16414"/>
                    <a:pt x="61826" y="16657"/>
                  </a:cubicBezTo>
                  <a:cubicBezTo>
                    <a:pt x="55777" y="17386"/>
                    <a:pt x="49728" y="18359"/>
                    <a:pt x="43649" y="18298"/>
                  </a:cubicBezTo>
                  <a:cubicBezTo>
                    <a:pt x="37570" y="18207"/>
                    <a:pt x="31339" y="16961"/>
                    <a:pt x="26293" y="13587"/>
                  </a:cubicBezTo>
                  <a:cubicBezTo>
                    <a:pt x="22676" y="11155"/>
                    <a:pt x="19819" y="7751"/>
                    <a:pt x="16475" y="4955"/>
                  </a:cubicBezTo>
                  <a:cubicBezTo>
                    <a:pt x="14013" y="2888"/>
                    <a:pt x="11126" y="1064"/>
                    <a:pt x="7934" y="517"/>
                  </a:cubicBezTo>
                  <a:cubicBezTo>
                    <a:pt x="6809" y="274"/>
                    <a:pt x="5350" y="0"/>
                    <a:pt x="4165" y="61"/>
                  </a:cubicBezTo>
                  <a:cubicBezTo>
                    <a:pt x="3010" y="91"/>
                    <a:pt x="1946" y="1125"/>
                    <a:pt x="1277" y="2037"/>
                  </a:cubicBezTo>
                  <a:cubicBezTo>
                    <a:pt x="426" y="3344"/>
                    <a:pt x="1" y="5015"/>
                    <a:pt x="213" y="65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115554" y="2216226"/>
              <a:ext cx="1440804" cy="626377"/>
            </a:xfrm>
            <a:custGeom>
              <a:avLst/>
              <a:gdLst/>
              <a:ahLst/>
              <a:cxnLst/>
              <a:rect l="l" t="t" r="r" b="b"/>
              <a:pathLst>
                <a:path w="52859" h="22980" fill="none" extrusionOk="0">
                  <a:moveTo>
                    <a:pt x="25989" y="20548"/>
                  </a:moveTo>
                  <a:cubicBezTo>
                    <a:pt x="31551" y="20669"/>
                    <a:pt x="37174" y="20457"/>
                    <a:pt x="42615" y="21520"/>
                  </a:cubicBezTo>
                  <a:cubicBezTo>
                    <a:pt x="45655" y="22128"/>
                    <a:pt x="49363" y="22979"/>
                    <a:pt x="51460" y="20700"/>
                  </a:cubicBezTo>
                  <a:cubicBezTo>
                    <a:pt x="52615" y="19454"/>
                    <a:pt x="52858" y="17478"/>
                    <a:pt x="52311" y="15837"/>
                  </a:cubicBezTo>
                  <a:cubicBezTo>
                    <a:pt x="51795" y="14195"/>
                    <a:pt x="50609" y="12827"/>
                    <a:pt x="49272" y="11733"/>
                  </a:cubicBezTo>
                  <a:cubicBezTo>
                    <a:pt x="41460" y="5228"/>
                    <a:pt x="29606" y="7690"/>
                    <a:pt x="20092" y="4043"/>
                  </a:cubicBezTo>
                  <a:cubicBezTo>
                    <a:pt x="16262" y="2584"/>
                    <a:pt x="12645" y="0"/>
                    <a:pt x="8359" y="61"/>
                  </a:cubicBezTo>
                  <a:cubicBezTo>
                    <a:pt x="5380" y="92"/>
                    <a:pt x="2219" y="1703"/>
                    <a:pt x="1064" y="4590"/>
                  </a:cubicBezTo>
                  <a:cubicBezTo>
                    <a:pt x="0" y="7235"/>
                    <a:pt x="943" y="10183"/>
                    <a:pt x="2675" y="12341"/>
                  </a:cubicBezTo>
                  <a:cubicBezTo>
                    <a:pt x="5046" y="15411"/>
                    <a:pt x="8602" y="17478"/>
                    <a:pt x="12250" y="18694"/>
                  </a:cubicBezTo>
                  <a:cubicBezTo>
                    <a:pt x="16201" y="19970"/>
                    <a:pt x="20335" y="20396"/>
                    <a:pt x="24469" y="20548"/>
                  </a:cubicBezTo>
                  <a:cubicBezTo>
                    <a:pt x="24955" y="20517"/>
                    <a:pt x="25472" y="20548"/>
                    <a:pt x="25989" y="205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419600" y="4669336"/>
              <a:ext cx="1109408" cy="1572540"/>
            </a:xfrm>
            <a:custGeom>
              <a:avLst/>
              <a:gdLst/>
              <a:ahLst/>
              <a:cxnLst/>
              <a:rect l="l" t="t" r="r" b="b"/>
              <a:pathLst>
                <a:path w="40701" h="57692" fill="none" extrusionOk="0">
                  <a:moveTo>
                    <a:pt x="19636" y="56536"/>
                  </a:moveTo>
                  <a:cubicBezTo>
                    <a:pt x="11368" y="52646"/>
                    <a:pt x="4985" y="45108"/>
                    <a:pt x="2493" y="36354"/>
                  </a:cubicBezTo>
                  <a:cubicBezTo>
                    <a:pt x="0" y="27630"/>
                    <a:pt x="1490" y="17813"/>
                    <a:pt x="6444" y="10214"/>
                  </a:cubicBezTo>
                  <a:cubicBezTo>
                    <a:pt x="8876" y="6505"/>
                    <a:pt x="12220" y="3192"/>
                    <a:pt x="16353" y="1581"/>
                  </a:cubicBezTo>
                  <a:cubicBezTo>
                    <a:pt x="20487" y="1"/>
                    <a:pt x="25502" y="274"/>
                    <a:pt x="29028" y="3010"/>
                  </a:cubicBezTo>
                  <a:cubicBezTo>
                    <a:pt x="33101" y="6110"/>
                    <a:pt x="34408" y="11673"/>
                    <a:pt x="34682" y="16749"/>
                  </a:cubicBezTo>
                  <a:cubicBezTo>
                    <a:pt x="34925" y="21855"/>
                    <a:pt x="34439" y="27114"/>
                    <a:pt x="35989" y="31977"/>
                  </a:cubicBezTo>
                  <a:cubicBezTo>
                    <a:pt x="37448" y="36536"/>
                    <a:pt x="40700" y="40731"/>
                    <a:pt x="40457" y="45503"/>
                  </a:cubicBezTo>
                  <a:cubicBezTo>
                    <a:pt x="40184" y="50609"/>
                    <a:pt x="35776" y="54774"/>
                    <a:pt x="30822" y="56111"/>
                  </a:cubicBezTo>
                  <a:cubicBezTo>
                    <a:pt x="25898" y="57448"/>
                    <a:pt x="24895" y="57692"/>
                    <a:pt x="19636" y="5653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2451873" y="1864126"/>
              <a:ext cx="1922989" cy="1623893"/>
            </a:xfrm>
            <a:custGeom>
              <a:avLst/>
              <a:gdLst/>
              <a:ahLst/>
              <a:cxnLst/>
              <a:rect l="l" t="t" r="r" b="b"/>
              <a:pathLst>
                <a:path w="70549" h="59576" fill="none" extrusionOk="0">
                  <a:moveTo>
                    <a:pt x="28055" y="20700"/>
                  </a:moveTo>
                  <a:cubicBezTo>
                    <a:pt x="40001" y="24530"/>
                    <a:pt x="49272" y="35745"/>
                    <a:pt x="50761" y="48238"/>
                  </a:cubicBezTo>
                  <a:cubicBezTo>
                    <a:pt x="51186" y="51673"/>
                    <a:pt x="51217" y="55594"/>
                    <a:pt x="53892" y="57813"/>
                  </a:cubicBezTo>
                  <a:cubicBezTo>
                    <a:pt x="55867" y="59454"/>
                    <a:pt x="58816" y="59576"/>
                    <a:pt x="61126" y="58512"/>
                  </a:cubicBezTo>
                  <a:cubicBezTo>
                    <a:pt x="63497" y="57448"/>
                    <a:pt x="65290" y="55411"/>
                    <a:pt x="66567" y="53223"/>
                  </a:cubicBezTo>
                  <a:cubicBezTo>
                    <a:pt x="70366" y="46840"/>
                    <a:pt x="70549" y="38694"/>
                    <a:pt x="68086" y="31703"/>
                  </a:cubicBezTo>
                  <a:cubicBezTo>
                    <a:pt x="65624" y="24712"/>
                    <a:pt x="60731" y="18754"/>
                    <a:pt x="55016" y="14013"/>
                  </a:cubicBezTo>
                  <a:cubicBezTo>
                    <a:pt x="50183" y="9970"/>
                    <a:pt x="44682" y="6779"/>
                    <a:pt x="38876" y="4438"/>
                  </a:cubicBezTo>
                  <a:cubicBezTo>
                    <a:pt x="33010" y="2128"/>
                    <a:pt x="26840" y="669"/>
                    <a:pt x="20548" y="213"/>
                  </a:cubicBezTo>
                  <a:cubicBezTo>
                    <a:pt x="17447" y="0"/>
                    <a:pt x="14286" y="0"/>
                    <a:pt x="11125" y="243"/>
                  </a:cubicBezTo>
                  <a:cubicBezTo>
                    <a:pt x="8602" y="487"/>
                    <a:pt x="5411" y="517"/>
                    <a:pt x="3465" y="2432"/>
                  </a:cubicBezTo>
                  <a:cubicBezTo>
                    <a:pt x="0" y="5806"/>
                    <a:pt x="2675" y="11247"/>
                    <a:pt x="5866" y="13678"/>
                  </a:cubicBezTo>
                  <a:cubicBezTo>
                    <a:pt x="11550" y="18086"/>
                    <a:pt x="18967" y="18329"/>
                    <a:pt x="25684" y="20001"/>
                  </a:cubicBezTo>
                  <a:cubicBezTo>
                    <a:pt x="26475" y="20244"/>
                    <a:pt x="27295" y="20457"/>
                    <a:pt x="28055" y="2070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1796545" y="1812748"/>
              <a:ext cx="278408" cy="277590"/>
            </a:xfrm>
            <a:custGeom>
              <a:avLst/>
              <a:gdLst/>
              <a:ahLst/>
              <a:cxnLst/>
              <a:rect l="l" t="t" r="r" b="b"/>
              <a:pathLst>
                <a:path w="10214" h="10184" fill="none" extrusionOk="0">
                  <a:moveTo>
                    <a:pt x="8572" y="7995"/>
                  </a:moveTo>
                  <a:cubicBezTo>
                    <a:pt x="7052" y="9940"/>
                    <a:pt x="3830" y="10183"/>
                    <a:pt x="1976" y="8572"/>
                  </a:cubicBezTo>
                  <a:cubicBezTo>
                    <a:pt x="122" y="6931"/>
                    <a:pt x="0" y="3709"/>
                    <a:pt x="1702" y="1916"/>
                  </a:cubicBezTo>
                  <a:cubicBezTo>
                    <a:pt x="3404" y="122"/>
                    <a:pt x="6566" y="1"/>
                    <a:pt x="8389" y="1673"/>
                  </a:cubicBezTo>
                  <a:cubicBezTo>
                    <a:pt x="10213" y="3344"/>
                    <a:pt x="10183" y="6080"/>
                    <a:pt x="8572" y="79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2719450" y="4106817"/>
              <a:ext cx="1321525" cy="1764732"/>
            </a:xfrm>
            <a:custGeom>
              <a:avLst/>
              <a:gdLst/>
              <a:ahLst/>
              <a:cxnLst/>
              <a:rect l="l" t="t" r="r" b="b"/>
              <a:pathLst>
                <a:path w="48483" h="64743" fill="none" extrusionOk="0">
                  <a:moveTo>
                    <a:pt x="17266" y="58329"/>
                  </a:moveTo>
                  <a:cubicBezTo>
                    <a:pt x="8056" y="53132"/>
                    <a:pt x="1673" y="43162"/>
                    <a:pt x="822" y="32554"/>
                  </a:cubicBezTo>
                  <a:cubicBezTo>
                    <a:pt x="1" y="22007"/>
                    <a:pt x="4712" y="11125"/>
                    <a:pt x="13010" y="4559"/>
                  </a:cubicBezTo>
                  <a:cubicBezTo>
                    <a:pt x="16263" y="2006"/>
                    <a:pt x="20396" y="0"/>
                    <a:pt x="24378" y="1064"/>
                  </a:cubicBezTo>
                  <a:cubicBezTo>
                    <a:pt x="28938" y="2280"/>
                    <a:pt x="31704" y="7143"/>
                    <a:pt x="32220" y="11854"/>
                  </a:cubicBezTo>
                  <a:cubicBezTo>
                    <a:pt x="32737" y="16566"/>
                    <a:pt x="31552" y="21247"/>
                    <a:pt x="31035" y="25958"/>
                  </a:cubicBezTo>
                  <a:cubicBezTo>
                    <a:pt x="30488" y="30669"/>
                    <a:pt x="30731" y="35806"/>
                    <a:pt x="33588" y="39545"/>
                  </a:cubicBezTo>
                  <a:cubicBezTo>
                    <a:pt x="35655" y="42341"/>
                    <a:pt x="38907" y="44013"/>
                    <a:pt x="41795" y="45928"/>
                  </a:cubicBezTo>
                  <a:cubicBezTo>
                    <a:pt x="44683" y="47904"/>
                    <a:pt x="47479" y="50578"/>
                    <a:pt x="47905" y="54043"/>
                  </a:cubicBezTo>
                  <a:cubicBezTo>
                    <a:pt x="48482" y="58846"/>
                    <a:pt x="43923" y="63071"/>
                    <a:pt x="39120" y="63922"/>
                  </a:cubicBezTo>
                  <a:cubicBezTo>
                    <a:pt x="34348" y="64743"/>
                    <a:pt x="27904" y="64743"/>
                    <a:pt x="17266" y="5832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4589356" y="4028918"/>
              <a:ext cx="1783785" cy="1508757"/>
            </a:xfrm>
            <a:custGeom>
              <a:avLst/>
              <a:gdLst/>
              <a:ahLst/>
              <a:cxnLst/>
              <a:rect l="l" t="t" r="r" b="b"/>
              <a:pathLst>
                <a:path w="65442" h="55352" fill="none" extrusionOk="0">
                  <a:moveTo>
                    <a:pt x="18541" y="45351"/>
                  </a:moveTo>
                  <a:cubicBezTo>
                    <a:pt x="10335" y="40822"/>
                    <a:pt x="3435" y="33375"/>
                    <a:pt x="1155" y="24257"/>
                  </a:cubicBezTo>
                  <a:cubicBezTo>
                    <a:pt x="0" y="19728"/>
                    <a:pt x="91" y="14864"/>
                    <a:pt x="1854" y="10579"/>
                  </a:cubicBezTo>
                  <a:cubicBezTo>
                    <a:pt x="3648" y="6293"/>
                    <a:pt x="7234" y="2645"/>
                    <a:pt x="11672" y="1338"/>
                  </a:cubicBezTo>
                  <a:cubicBezTo>
                    <a:pt x="16110" y="1"/>
                    <a:pt x="21368" y="1308"/>
                    <a:pt x="24408" y="4834"/>
                  </a:cubicBezTo>
                  <a:cubicBezTo>
                    <a:pt x="29575" y="10913"/>
                    <a:pt x="26900" y="20731"/>
                    <a:pt x="31125" y="27509"/>
                  </a:cubicBezTo>
                  <a:cubicBezTo>
                    <a:pt x="33618" y="31582"/>
                    <a:pt x="38268" y="33862"/>
                    <a:pt x="42858" y="35169"/>
                  </a:cubicBezTo>
                  <a:cubicBezTo>
                    <a:pt x="47448" y="36445"/>
                    <a:pt x="52281" y="36932"/>
                    <a:pt x="56810" y="38512"/>
                  </a:cubicBezTo>
                  <a:cubicBezTo>
                    <a:pt x="60153" y="39637"/>
                    <a:pt x="63588" y="41764"/>
                    <a:pt x="64439" y="45199"/>
                  </a:cubicBezTo>
                  <a:cubicBezTo>
                    <a:pt x="65442" y="49394"/>
                    <a:pt x="61673" y="53588"/>
                    <a:pt x="57448" y="54652"/>
                  </a:cubicBezTo>
                  <a:cubicBezTo>
                    <a:pt x="54591" y="55351"/>
                    <a:pt x="51551" y="55078"/>
                    <a:pt x="48724" y="54470"/>
                  </a:cubicBezTo>
                  <a:cubicBezTo>
                    <a:pt x="46809" y="54044"/>
                    <a:pt x="45290" y="52980"/>
                    <a:pt x="43466" y="52403"/>
                  </a:cubicBezTo>
                  <a:cubicBezTo>
                    <a:pt x="40913" y="51613"/>
                    <a:pt x="38086" y="51613"/>
                    <a:pt x="35502" y="51126"/>
                  </a:cubicBezTo>
                  <a:cubicBezTo>
                    <a:pt x="32706" y="50579"/>
                    <a:pt x="29970" y="49941"/>
                    <a:pt x="27295" y="49059"/>
                  </a:cubicBezTo>
                  <a:cubicBezTo>
                    <a:pt x="24256" y="48087"/>
                    <a:pt x="21307" y="46871"/>
                    <a:pt x="18541" y="4535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5040860" y="3645337"/>
              <a:ext cx="271785" cy="270122"/>
            </a:xfrm>
            <a:custGeom>
              <a:avLst/>
              <a:gdLst/>
              <a:ahLst/>
              <a:cxnLst/>
              <a:rect l="l" t="t" r="r" b="b"/>
              <a:pathLst>
                <a:path w="9971" h="9910" fill="none" extrusionOk="0">
                  <a:moveTo>
                    <a:pt x="730" y="3648"/>
                  </a:moveTo>
                  <a:cubicBezTo>
                    <a:pt x="1369" y="2432"/>
                    <a:pt x="2554" y="1521"/>
                    <a:pt x="3831" y="943"/>
                  </a:cubicBezTo>
                  <a:cubicBezTo>
                    <a:pt x="5198" y="305"/>
                    <a:pt x="6840" y="1"/>
                    <a:pt x="8147" y="700"/>
                  </a:cubicBezTo>
                  <a:cubicBezTo>
                    <a:pt x="9302" y="1399"/>
                    <a:pt x="9879" y="2797"/>
                    <a:pt x="9910" y="4135"/>
                  </a:cubicBezTo>
                  <a:cubicBezTo>
                    <a:pt x="9970" y="6353"/>
                    <a:pt x="8511" y="8572"/>
                    <a:pt x="6384" y="9302"/>
                  </a:cubicBezTo>
                  <a:cubicBezTo>
                    <a:pt x="4469" y="9910"/>
                    <a:pt x="2706" y="9150"/>
                    <a:pt x="1247" y="7934"/>
                  </a:cubicBezTo>
                  <a:cubicBezTo>
                    <a:pt x="1" y="6901"/>
                    <a:pt x="1" y="5046"/>
                    <a:pt x="730" y="364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5047483" y="2590702"/>
              <a:ext cx="201378" cy="202169"/>
            </a:xfrm>
            <a:custGeom>
              <a:avLst/>
              <a:gdLst/>
              <a:ahLst/>
              <a:cxnLst/>
              <a:rect l="l" t="t" r="r" b="b"/>
              <a:pathLst>
                <a:path w="7388" h="7417" fill="none" extrusionOk="0">
                  <a:moveTo>
                    <a:pt x="4621" y="6930"/>
                  </a:moveTo>
                  <a:cubicBezTo>
                    <a:pt x="6262" y="6353"/>
                    <a:pt x="7387" y="4256"/>
                    <a:pt x="6840" y="2614"/>
                  </a:cubicBezTo>
                  <a:cubicBezTo>
                    <a:pt x="6262" y="1003"/>
                    <a:pt x="4287" y="0"/>
                    <a:pt x="2645" y="547"/>
                  </a:cubicBezTo>
                  <a:cubicBezTo>
                    <a:pt x="1004" y="1064"/>
                    <a:pt x="1" y="3040"/>
                    <a:pt x="487" y="4712"/>
                  </a:cubicBezTo>
                  <a:cubicBezTo>
                    <a:pt x="1004" y="6383"/>
                    <a:pt x="2949" y="7417"/>
                    <a:pt x="4621" y="69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572046" y="-5750"/>
              <a:ext cx="1626401" cy="1049741"/>
            </a:xfrm>
            <a:custGeom>
              <a:avLst/>
              <a:gdLst/>
              <a:ahLst/>
              <a:cxnLst/>
              <a:rect l="l" t="t" r="r" b="b"/>
              <a:pathLst>
                <a:path w="59668" h="38512" fill="none" extrusionOk="0">
                  <a:moveTo>
                    <a:pt x="36870" y="35928"/>
                  </a:moveTo>
                  <a:cubicBezTo>
                    <a:pt x="40518" y="37265"/>
                    <a:pt x="44348" y="38512"/>
                    <a:pt x="48238" y="38238"/>
                  </a:cubicBezTo>
                  <a:cubicBezTo>
                    <a:pt x="52099" y="37995"/>
                    <a:pt x="56080" y="36050"/>
                    <a:pt x="57874" y="32615"/>
                  </a:cubicBezTo>
                  <a:cubicBezTo>
                    <a:pt x="59667" y="29119"/>
                    <a:pt x="58907" y="24742"/>
                    <a:pt x="56810" y="21429"/>
                  </a:cubicBezTo>
                  <a:cubicBezTo>
                    <a:pt x="54713" y="18147"/>
                    <a:pt x="51491" y="15685"/>
                    <a:pt x="48238" y="13527"/>
                  </a:cubicBezTo>
                  <a:cubicBezTo>
                    <a:pt x="45107" y="11490"/>
                    <a:pt x="41886" y="9605"/>
                    <a:pt x="38542" y="7995"/>
                  </a:cubicBezTo>
                  <a:cubicBezTo>
                    <a:pt x="35198" y="6353"/>
                    <a:pt x="31703" y="4894"/>
                    <a:pt x="28177" y="3739"/>
                  </a:cubicBezTo>
                  <a:cubicBezTo>
                    <a:pt x="24621" y="2584"/>
                    <a:pt x="21034" y="1672"/>
                    <a:pt x="17387" y="1064"/>
                  </a:cubicBezTo>
                  <a:cubicBezTo>
                    <a:pt x="13678" y="456"/>
                    <a:pt x="9818" y="0"/>
                    <a:pt x="6079" y="183"/>
                  </a:cubicBezTo>
                  <a:cubicBezTo>
                    <a:pt x="3769" y="304"/>
                    <a:pt x="1611" y="1338"/>
                    <a:pt x="821" y="3648"/>
                  </a:cubicBezTo>
                  <a:cubicBezTo>
                    <a:pt x="0" y="5897"/>
                    <a:pt x="578" y="8450"/>
                    <a:pt x="1611" y="10487"/>
                  </a:cubicBezTo>
                  <a:cubicBezTo>
                    <a:pt x="2979" y="13314"/>
                    <a:pt x="5471" y="15563"/>
                    <a:pt x="7721" y="17721"/>
                  </a:cubicBezTo>
                  <a:cubicBezTo>
                    <a:pt x="10304" y="20183"/>
                    <a:pt x="13040" y="22463"/>
                    <a:pt x="15928" y="24591"/>
                  </a:cubicBezTo>
                  <a:cubicBezTo>
                    <a:pt x="18815" y="26688"/>
                    <a:pt x="21794" y="28633"/>
                    <a:pt x="24894" y="30366"/>
                  </a:cubicBezTo>
                  <a:cubicBezTo>
                    <a:pt x="28025" y="32129"/>
                    <a:pt x="31247" y="33679"/>
                    <a:pt x="34560" y="35047"/>
                  </a:cubicBezTo>
                  <a:cubicBezTo>
                    <a:pt x="35320" y="35320"/>
                    <a:pt x="36080" y="35624"/>
                    <a:pt x="36870" y="3592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4890077" y="1095303"/>
              <a:ext cx="1887391" cy="1837646"/>
            </a:xfrm>
            <a:custGeom>
              <a:avLst/>
              <a:gdLst/>
              <a:ahLst/>
              <a:cxnLst/>
              <a:rect l="l" t="t" r="r" b="b"/>
              <a:pathLst>
                <a:path w="69243" h="67418" fill="none" extrusionOk="0">
                  <a:moveTo>
                    <a:pt x="517" y="18238"/>
                  </a:moveTo>
                  <a:cubicBezTo>
                    <a:pt x="1429" y="21368"/>
                    <a:pt x="3861" y="23861"/>
                    <a:pt x="6627" y="25532"/>
                  </a:cubicBezTo>
                  <a:cubicBezTo>
                    <a:pt x="14165" y="30122"/>
                    <a:pt x="24013" y="29605"/>
                    <a:pt x="31460" y="34286"/>
                  </a:cubicBezTo>
                  <a:cubicBezTo>
                    <a:pt x="37327" y="37964"/>
                    <a:pt x="40974" y="44499"/>
                    <a:pt x="42767" y="51217"/>
                  </a:cubicBezTo>
                  <a:cubicBezTo>
                    <a:pt x="44014" y="55958"/>
                    <a:pt x="44865" y="61521"/>
                    <a:pt x="48938" y="64256"/>
                  </a:cubicBezTo>
                  <a:cubicBezTo>
                    <a:pt x="53558" y="67418"/>
                    <a:pt x="60215" y="65047"/>
                    <a:pt x="63923" y="60822"/>
                  </a:cubicBezTo>
                  <a:cubicBezTo>
                    <a:pt x="67631" y="56627"/>
                    <a:pt x="69242" y="50822"/>
                    <a:pt x="69090" y="45259"/>
                  </a:cubicBezTo>
                  <a:cubicBezTo>
                    <a:pt x="68938" y="39666"/>
                    <a:pt x="67084" y="34195"/>
                    <a:pt x="64470" y="29241"/>
                  </a:cubicBezTo>
                  <a:cubicBezTo>
                    <a:pt x="61795" y="24256"/>
                    <a:pt x="58360" y="19697"/>
                    <a:pt x="54257" y="15776"/>
                  </a:cubicBezTo>
                  <a:cubicBezTo>
                    <a:pt x="50154" y="11824"/>
                    <a:pt x="45442" y="8511"/>
                    <a:pt x="40305" y="5958"/>
                  </a:cubicBezTo>
                  <a:cubicBezTo>
                    <a:pt x="35047" y="3344"/>
                    <a:pt x="29515" y="1702"/>
                    <a:pt x="23770" y="669"/>
                  </a:cubicBezTo>
                  <a:cubicBezTo>
                    <a:pt x="21642" y="304"/>
                    <a:pt x="19484" y="0"/>
                    <a:pt x="17357" y="304"/>
                  </a:cubicBezTo>
                  <a:cubicBezTo>
                    <a:pt x="15077" y="639"/>
                    <a:pt x="12858" y="1520"/>
                    <a:pt x="10730" y="2341"/>
                  </a:cubicBezTo>
                  <a:cubicBezTo>
                    <a:pt x="7812" y="3496"/>
                    <a:pt x="5198" y="4742"/>
                    <a:pt x="3131" y="7204"/>
                  </a:cubicBezTo>
                  <a:cubicBezTo>
                    <a:pt x="1156" y="9605"/>
                    <a:pt x="1" y="12797"/>
                    <a:pt x="183" y="15927"/>
                  </a:cubicBezTo>
                  <a:cubicBezTo>
                    <a:pt x="183" y="16718"/>
                    <a:pt x="335" y="17478"/>
                    <a:pt x="517" y="1823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6092198" y="3125883"/>
              <a:ext cx="1267665" cy="1585787"/>
            </a:xfrm>
            <a:custGeom>
              <a:avLst/>
              <a:gdLst/>
              <a:ahLst/>
              <a:cxnLst/>
              <a:rect l="l" t="t" r="r" b="b"/>
              <a:pathLst>
                <a:path w="46507" h="58178" fill="none" extrusionOk="0">
                  <a:moveTo>
                    <a:pt x="1369" y="14195"/>
                  </a:moveTo>
                  <a:cubicBezTo>
                    <a:pt x="1" y="21278"/>
                    <a:pt x="2919" y="29089"/>
                    <a:pt x="8664" y="33527"/>
                  </a:cubicBezTo>
                  <a:cubicBezTo>
                    <a:pt x="11369" y="35624"/>
                    <a:pt x="14591" y="37023"/>
                    <a:pt x="17296" y="39150"/>
                  </a:cubicBezTo>
                  <a:cubicBezTo>
                    <a:pt x="21247" y="42251"/>
                    <a:pt x="23770" y="46780"/>
                    <a:pt x="26931" y="50701"/>
                  </a:cubicBezTo>
                  <a:cubicBezTo>
                    <a:pt x="30093" y="54622"/>
                    <a:pt x="34470" y="58178"/>
                    <a:pt x="39515" y="58056"/>
                  </a:cubicBezTo>
                  <a:cubicBezTo>
                    <a:pt x="42889" y="57996"/>
                    <a:pt x="46506" y="55503"/>
                    <a:pt x="46415" y="52129"/>
                  </a:cubicBezTo>
                  <a:cubicBezTo>
                    <a:pt x="46354" y="48451"/>
                    <a:pt x="42372" y="46324"/>
                    <a:pt x="39029" y="44804"/>
                  </a:cubicBezTo>
                  <a:cubicBezTo>
                    <a:pt x="34682" y="42828"/>
                    <a:pt x="30518" y="40548"/>
                    <a:pt x="26475" y="37965"/>
                  </a:cubicBezTo>
                  <a:cubicBezTo>
                    <a:pt x="22858" y="35655"/>
                    <a:pt x="19059" y="32494"/>
                    <a:pt x="19059" y="28208"/>
                  </a:cubicBezTo>
                  <a:cubicBezTo>
                    <a:pt x="19029" y="23557"/>
                    <a:pt x="23436" y="20244"/>
                    <a:pt x="25260" y="15958"/>
                  </a:cubicBezTo>
                  <a:cubicBezTo>
                    <a:pt x="26658" y="12645"/>
                    <a:pt x="26415" y="8663"/>
                    <a:pt x="24591" y="5563"/>
                  </a:cubicBezTo>
                  <a:cubicBezTo>
                    <a:pt x="23406" y="3587"/>
                    <a:pt x="21612" y="2007"/>
                    <a:pt x="19576" y="1034"/>
                  </a:cubicBezTo>
                  <a:cubicBezTo>
                    <a:pt x="17934" y="274"/>
                    <a:pt x="15685" y="1"/>
                    <a:pt x="13800" y="396"/>
                  </a:cubicBezTo>
                  <a:cubicBezTo>
                    <a:pt x="11734" y="761"/>
                    <a:pt x="10031" y="1217"/>
                    <a:pt x="8420" y="2554"/>
                  </a:cubicBezTo>
                  <a:cubicBezTo>
                    <a:pt x="6749" y="3922"/>
                    <a:pt x="5290" y="5563"/>
                    <a:pt x="4135" y="7417"/>
                  </a:cubicBezTo>
                  <a:cubicBezTo>
                    <a:pt x="2767" y="9484"/>
                    <a:pt x="1825" y="11764"/>
                    <a:pt x="1369" y="1419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7663836" y="2526077"/>
              <a:ext cx="983478" cy="1316510"/>
            </a:xfrm>
            <a:custGeom>
              <a:avLst/>
              <a:gdLst/>
              <a:ahLst/>
              <a:cxnLst/>
              <a:rect l="l" t="t" r="r" b="b"/>
              <a:pathLst>
                <a:path w="36081" h="48299" fill="none" extrusionOk="0">
                  <a:moveTo>
                    <a:pt x="244" y="30274"/>
                  </a:moveTo>
                  <a:cubicBezTo>
                    <a:pt x="0" y="35229"/>
                    <a:pt x="973" y="40639"/>
                    <a:pt x="4529" y="44104"/>
                  </a:cubicBezTo>
                  <a:cubicBezTo>
                    <a:pt x="8754" y="48147"/>
                    <a:pt x="15654" y="48299"/>
                    <a:pt x="20882" y="45624"/>
                  </a:cubicBezTo>
                  <a:cubicBezTo>
                    <a:pt x="26050" y="42919"/>
                    <a:pt x="29697" y="37934"/>
                    <a:pt x="32159" y="32645"/>
                  </a:cubicBezTo>
                  <a:cubicBezTo>
                    <a:pt x="34560" y="27600"/>
                    <a:pt x="36080" y="21976"/>
                    <a:pt x="35533" y="16384"/>
                  </a:cubicBezTo>
                  <a:cubicBezTo>
                    <a:pt x="35108" y="12098"/>
                    <a:pt x="33405" y="7842"/>
                    <a:pt x="30366" y="4712"/>
                  </a:cubicBezTo>
                  <a:cubicBezTo>
                    <a:pt x="27235" y="1490"/>
                    <a:pt x="22919" y="0"/>
                    <a:pt x="18481" y="122"/>
                  </a:cubicBezTo>
                  <a:cubicBezTo>
                    <a:pt x="15502" y="213"/>
                    <a:pt x="13223" y="1611"/>
                    <a:pt x="11368" y="3861"/>
                  </a:cubicBezTo>
                  <a:cubicBezTo>
                    <a:pt x="8785" y="7022"/>
                    <a:pt x="6353" y="10608"/>
                    <a:pt x="4529" y="14225"/>
                  </a:cubicBezTo>
                  <a:cubicBezTo>
                    <a:pt x="2280" y="18633"/>
                    <a:pt x="852" y="23466"/>
                    <a:pt x="365" y="28390"/>
                  </a:cubicBezTo>
                  <a:cubicBezTo>
                    <a:pt x="304" y="29028"/>
                    <a:pt x="244" y="29666"/>
                    <a:pt x="244" y="3027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7485715" y="-105154"/>
              <a:ext cx="1270963" cy="1995058"/>
            </a:xfrm>
            <a:custGeom>
              <a:avLst/>
              <a:gdLst/>
              <a:ahLst/>
              <a:cxnLst/>
              <a:rect l="l" t="t" r="r" b="b"/>
              <a:pathLst>
                <a:path w="46628" h="73193" fill="none" extrusionOk="0">
                  <a:moveTo>
                    <a:pt x="2797" y="15927"/>
                  </a:moveTo>
                  <a:cubicBezTo>
                    <a:pt x="0" y="25046"/>
                    <a:pt x="3192" y="35654"/>
                    <a:pt x="10548" y="41733"/>
                  </a:cubicBezTo>
                  <a:cubicBezTo>
                    <a:pt x="13830" y="44469"/>
                    <a:pt x="17995" y="46414"/>
                    <a:pt x="20366" y="49970"/>
                  </a:cubicBezTo>
                  <a:cubicBezTo>
                    <a:pt x="23071" y="54043"/>
                    <a:pt x="22980" y="59241"/>
                    <a:pt x="23466" y="64104"/>
                  </a:cubicBezTo>
                  <a:cubicBezTo>
                    <a:pt x="23739" y="67296"/>
                    <a:pt x="24743" y="70974"/>
                    <a:pt x="27721" y="72250"/>
                  </a:cubicBezTo>
                  <a:cubicBezTo>
                    <a:pt x="30001" y="73193"/>
                    <a:pt x="32645" y="72341"/>
                    <a:pt x="34743" y="71065"/>
                  </a:cubicBezTo>
                  <a:cubicBezTo>
                    <a:pt x="43223" y="65958"/>
                    <a:pt x="46627" y="55229"/>
                    <a:pt x="46597" y="45381"/>
                  </a:cubicBezTo>
                  <a:cubicBezTo>
                    <a:pt x="46567" y="39970"/>
                    <a:pt x="45655" y="34590"/>
                    <a:pt x="43983" y="29453"/>
                  </a:cubicBezTo>
                  <a:cubicBezTo>
                    <a:pt x="42250" y="24286"/>
                    <a:pt x="39788" y="19392"/>
                    <a:pt x="36627" y="14955"/>
                  </a:cubicBezTo>
                  <a:cubicBezTo>
                    <a:pt x="33496" y="10456"/>
                    <a:pt x="29606" y="6596"/>
                    <a:pt x="25381" y="3040"/>
                  </a:cubicBezTo>
                  <a:cubicBezTo>
                    <a:pt x="23831" y="1763"/>
                    <a:pt x="22098" y="426"/>
                    <a:pt x="20001" y="243"/>
                  </a:cubicBezTo>
                  <a:cubicBezTo>
                    <a:pt x="17630" y="0"/>
                    <a:pt x="15350" y="1155"/>
                    <a:pt x="13435" y="2371"/>
                  </a:cubicBezTo>
                  <a:cubicBezTo>
                    <a:pt x="8967" y="5106"/>
                    <a:pt x="5320" y="9240"/>
                    <a:pt x="3405" y="14134"/>
                  </a:cubicBezTo>
                  <a:cubicBezTo>
                    <a:pt x="3192" y="14711"/>
                    <a:pt x="2979" y="15319"/>
                    <a:pt x="2797" y="1592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5304322" y="1337204"/>
              <a:ext cx="556789" cy="467303"/>
            </a:xfrm>
            <a:custGeom>
              <a:avLst/>
              <a:gdLst/>
              <a:ahLst/>
              <a:cxnLst/>
              <a:rect l="l" t="t" r="r" b="b"/>
              <a:pathLst>
                <a:path w="20427" h="17144" fill="none" extrusionOk="0">
                  <a:moveTo>
                    <a:pt x="2979" y="2858"/>
                  </a:moveTo>
                  <a:cubicBezTo>
                    <a:pt x="1125" y="4438"/>
                    <a:pt x="1" y="6901"/>
                    <a:pt x="365" y="9302"/>
                  </a:cubicBezTo>
                  <a:cubicBezTo>
                    <a:pt x="791" y="11733"/>
                    <a:pt x="2736" y="13648"/>
                    <a:pt x="4894" y="14864"/>
                  </a:cubicBezTo>
                  <a:cubicBezTo>
                    <a:pt x="7903" y="16566"/>
                    <a:pt x="11612" y="17144"/>
                    <a:pt x="14834" y="15867"/>
                  </a:cubicBezTo>
                  <a:cubicBezTo>
                    <a:pt x="18025" y="14560"/>
                    <a:pt x="20426" y="11186"/>
                    <a:pt x="20062" y="7752"/>
                  </a:cubicBezTo>
                  <a:cubicBezTo>
                    <a:pt x="19758" y="5259"/>
                    <a:pt x="18086" y="3101"/>
                    <a:pt x="15958" y="1764"/>
                  </a:cubicBezTo>
                  <a:cubicBezTo>
                    <a:pt x="14317" y="761"/>
                    <a:pt x="12311" y="122"/>
                    <a:pt x="10365" y="61"/>
                  </a:cubicBezTo>
                  <a:cubicBezTo>
                    <a:pt x="8876" y="1"/>
                    <a:pt x="7387" y="700"/>
                    <a:pt x="6019" y="1186"/>
                  </a:cubicBezTo>
                  <a:cubicBezTo>
                    <a:pt x="4894" y="1581"/>
                    <a:pt x="3861" y="2098"/>
                    <a:pt x="2979" y="285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6320035" y="2334682"/>
              <a:ext cx="241120" cy="230353"/>
            </a:xfrm>
            <a:custGeom>
              <a:avLst/>
              <a:gdLst/>
              <a:ahLst/>
              <a:cxnLst/>
              <a:rect l="l" t="t" r="r" b="b"/>
              <a:pathLst>
                <a:path w="8846" h="8451" fill="none" extrusionOk="0">
                  <a:moveTo>
                    <a:pt x="3618" y="1004"/>
                  </a:moveTo>
                  <a:cubicBezTo>
                    <a:pt x="2007" y="974"/>
                    <a:pt x="517" y="2250"/>
                    <a:pt x="274" y="3800"/>
                  </a:cubicBezTo>
                  <a:cubicBezTo>
                    <a:pt x="1" y="5381"/>
                    <a:pt x="913" y="7053"/>
                    <a:pt x="2311" y="7721"/>
                  </a:cubicBezTo>
                  <a:cubicBezTo>
                    <a:pt x="3709" y="8451"/>
                    <a:pt x="5533" y="8177"/>
                    <a:pt x="6809" y="7205"/>
                  </a:cubicBezTo>
                  <a:cubicBezTo>
                    <a:pt x="8268" y="6019"/>
                    <a:pt x="8846" y="3740"/>
                    <a:pt x="7843" y="2098"/>
                  </a:cubicBezTo>
                  <a:cubicBezTo>
                    <a:pt x="6870" y="457"/>
                    <a:pt x="4286" y="1"/>
                    <a:pt x="3010" y="1369"/>
                  </a:cubicBezTo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1084032" y="222905"/>
              <a:ext cx="579985" cy="526969"/>
            </a:xfrm>
            <a:custGeom>
              <a:avLst/>
              <a:gdLst/>
              <a:ahLst/>
              <a:cxnLst/>
              <a:rect l="l" t="t" r="r" b="b"/>
              <a:pathLst>
                <a:path w="21278" h="19333" fill="none" extrusionOk="0">
                  <a:moveTo>
                    <a:pt x="5077" y="14408"/>
                  </a:moveTo>
                  <a:cubicBezTo>
                    <a:pt x="7721" y="16445"/>
                    <a:pt x="10761" y="17873"/>
                    <a:pt x="13952" y="18664"/>
                  </a:cubicBezTo>
                  <a:cubicBezTo>
                    <a:pt x="15685" y="19089"/>
                    <a:pt x="17661" y="19332"/>
                    <a:pt x="19181" y="18329"/>
                  </a:cubicBezTo>
                  <a:cubicBezTo>
                    <a:pt x="20548" y="17448"/>
                    <a:pt x="21247" y="15837"/>
                    <a:pt x="21278" y="14226"/>
                  </a:cubicBezTo>
                  <a:cubicBezTo>
                    <a:pt x="21278" y="12615"/>
                    <a:pt x="20700" y="11065"/>
                    <a:pt x="19940" y="9666"/>
                  </a:cubicBezTo>
                  <a:cubicBezTo>
                    <a:pt x="17478" y="5198"/>
                    <a:pt x="12980" y="1946"/>
                    <a:pt x="8056" y="761"/>
                  </a:cubicBezTo>
                  <a:cubicBezTo>
                    <a:pt x="6323" y="365"/>
                    <a:pt x="4287" y="1"/>
                    <a:pt x="2767" y="1125"/>
                  </a:cubicBezTo>
                  <a:cubicBezTo>
                    <a:pt x="943" y="2402"/>
                    <a:pt x="1" y="5229"/>
                    <a:pt x="244" y="7326"/>
                  </a:cubicBezTo>
                  <a:cubicBezTo>
                    <a:pt x="639" y="10274"/>
                    <a:pt x="2797" y="12676"/>
                    <a:pt x="5077" y="1440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3958858" y="2801967"/>
              <a:ext cx="245290" cy="340528"/>
            </a:xfrm>
            <a:custGeom>
              <a:avLst/>
              <a:gdLst/>
              <a:ahLst/>
              <a:cxnLst/>
              <a:rect l="l" t="t" r="r" b="b"/>
              <a:pathLst>
                <a:path w="8999" h="12493" fill="none" extrusionOk="0">
                  <a:moveTo>
                    <a:pt x="8998" y="8146"/>
                  </a:moveTo>
                  <a:cubicBezTo>
                    <a:pt x="8998" y="10274"/>
                    <a:pt x="7357" y="12493"/>
                    <a:pt x="5290" y="12341"/>
                  </a:cubicBezTo>
                  <a:cubicBezTo>
                    <a:pt x="3557" y="12250"/>
                    <a:pt x="2341" y="10639"/>
                    <a:pt x="1521" y="9149"/>
                  </a:cubicBezTo>
                  <a:cubicBezTo>
                    <a:pt x="670" y="7569"/>
                    <a:pt x="1" y="5775"/>
                    <a:pt x="274" y="3982"/>
                  </a:cubicBezTo>
                  <a:cubicBezTo>
                    <a:pt x="578" y="1915"/>
                    <a:pt x="2585" y="0"/>
                    <a:pt x="4743" y="730"/>
                  </a:cubicBezTo>
                  <a:cubicBezTo>
                    <a:pt x="6506" y="1337"/>
                    <a:pt x="7174" y="2432"/>
                    <a:pt x="7813" y="4073"/>
                  </a:cubicBezTo>
                  <a:cubicBezTo>
                    <a:pt x="8360" y="5410"/>
                    <a:pt x="8998" y="6657"/>
                    <a:pt x="8998" y="814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2939846" y="4347055"/>
              <a:ext cx="545995" cy="717526"/>
            </a:xfrm>
            <a:custGeom>
              <a:avLst/>
              <a:gdLst/>
              <a:ahLst/>
              <a:cxnLst/>
              <a:rect l="l" t="t" r="r" b="b"/>
              <a:pathLst>
                <a:path w="20031" h="26324" fill="none" extrusionOk="0">
                  <a:moveTo>
                    <a:pt x="730" y="12767"/>
                  </a:moveTo>
                  <a:cubicBezTo>
                    <a:pt x="0" y="15685"/>
                    <a:pt x="31" y="18937"/>
                    <a:pt x="1398" y="21612"/>
                  </a:cubicBezTo>
                  <a:cubicBezTo>
                    <a:pt x="2766" y="24317"/>
                    <a:pt x="5745" y="26323"/>
                    <a:pt x="8724" y="26019"/>
                  </a:cubicBezTo>
                  <a:cubicBezTo>
                    <a:pt x="12432" y="25685"/>
                    <a:pt x="15016" y="22311"/>
                    <a:pt x="16718" y="19028"/>
                  </a:cubicBezTo>
                  <a:cubicBezTo>
                    <a:pt x="18602" y="15442"/>
                    <a:pt x="20031" y="11338"/>
                    <a:pt x="19271" y="7326"/>
                  </a:cubicBezTo>
                  <a:cubicBezTo>
                    <a:pt x="18876" y="5442"/>
                    <a:pt x="17934" y="3679"/>
                    <a:pt x="16566" y="2372"/>
                  </a:cubicBezTo>
                  <a:cubicBezTo>
                    <a:pt x="15380" y="1186"/>
                    <a:pt x="13465" y="1"/>
                    <a:pt x="11763" y="1"/>
                  </a:cubicBezTo>
                  <a:cubicBezTo>
                    <a:pt x="10122" y="1"/>
                    <a:pt x="8450" y="1490"/>
                    <a:pt x="7295" y="2432"/>
                  </a:cubicBezTo>
                  <a:cubicBezTo>
                    <a:pt x="5775" y="3679"/>
                    <a:pt x="4438" y="5168"/>
                    <a:pt x="3344" y="6809"/>
                  </a:cubicBezTo>
                  <a:cubicBezTo>
                    <a:pt x="2158" y="8633"/>
                    <a:pt x="1246" y="10639"/>
                    <a:pt x="730" y="1276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32" y="539496"/>
            <a:ext cx="7717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cme"/>
              <a:buNone/>
              <a:defRPr sz="3600" b="1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cme"/>
              <a:buNone/>
              <a:defRPr sz="2800">
                <a:solidFill>
                  <a:schemeClr val="dk1"/>
                </a:solidFill>
                <a:latin typeface="Acme"/>
                <a:ea typeface="Acme"/>
                <a:cs typeface="Acme"/>
                <a:sym typeface="Acm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32" y="1152475"/>
            <a:ext cx="7717500" cy="3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9" r:id="rId8"/>
    <p:sldLayoutId id="2147483675" r:id="rId9"/>
    <p:sldLayoutId id="2147483676" r:id="rId10"/>
    <p:sldLayoutId id="214748367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4"/>
          <p:cNvSpPr/>
          <p:nvPr/>
        </p:nvSpPr>
        <p:spPr>
          <a:xfrm>
            <a:off x="819150" y="1236150"/>
            <a:ext cx="7524900" cy="245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955053" y="1824533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8116778" y="257175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1828800" y="3581400"/>
            <a:ext cx="5505600" cy="457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 txBox="1">
            <a:spLocks noGrp="1"/>
          </p:cNvSpPr>
          <p:nvPr>
            <p:ph type="subTitle" idx="1"/>
          </p:nvPr>
        </p:nvSpPr>
        <p:spPr>
          <a:xfrm>
            <a:off x="1448550" y="3541350"/>
            <a:ext cx="62469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Proposta do Projeto</a:t>
            </a:r>
            <a:endParaRPr dirty="0"/>
          </a:p>
        </p:txBody>
      </p:sp>
      <p:sp>
        <p:nvSpPr>
          <p:cNvPr id="774" name="Google Shape;774;p34"/>
          <p:cNvSpPr txBox="1">
            <a:spLocks noGrp="1"/>
          </p:cNvSpPr>
          <p:nvPr>
            <p:ph type="ctrTitle"/>
          </p:nvPr>
        </p:nvSpPr>
        <p:spPr>
          <a:xfrm>
            <a:off x="1095750" y="1297635"/>
            <a:ext cx="6952500" cy="23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chemeClr val="tx1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Acme" panose="020B0604020202020204" charset="0"/>
                <a:ea typeface="Arial" panose="020B0604020202020204" pitchFamily="34" charset="0"/>
              </a:rPr>
              <a:t>Avaliação do polimorfismo de fármacos utilizados para produção de medicamentos através de ferramenta otimizada</a:t>
            </a:r>
            <a:endParaRPr lang="pt-BR" sz="3200" dirty="0">
              <a:latin typeface="Acme"/>
              <a:ea typeface="Acme"/>
              <a:cs typeface="Acme"/>
              <a:sym typeface="Acme"/>
            </a:endParaRPr>
          </a:p>
        </p:txBody>
      </p:sp>
      <p:grpSp>
        <p:nvGrpSpPr>
          <p:cNvPr id="775" name="Google Shape;775;p34"/>
          <p:cNvGrpSpPr/>
          <p:nvPr/>
        </p:nvGrpSpPr>
        <p:grpSpPr>
          <a:xfrm>
            <a:off x="936341" y="929587"/>
            <a:ext cx="1072385" cy="645118"/>
            <a:chOff x="4076816" y="401137"/>
            <a:chExt cx="1072385" cy="645118"/>
          </a:xfrm>
        </p:grpSpPr>
        <p:sp>
          <p:nvSpPr>
            <p:cNvPr id="776" name="Google Shape;776;p34"/>
            <p:cNvSpPr/>
            <p:nvPr/>
          </p:nvSpPr>
          <p:spPr>
            <a:xfrm>
              <a:off x="4076816" y="421848"/>
              <a:ext cx="1072385" cy="612761"/>
            </a:xfrm>
            <a:custGeom>
              <a:avLst/>
              <a:gdLst/>
              <a:ahLst/>
              <a:cxnLst/>
              <a:rect l="l" t="t" r="r" b="b"/>
              <a:pathLst>
                <a:path w="15378" h="8787" extrusionOk="0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4123259" y="401137"/>
              <a:ext cx="967782" cy="645118"/>
            </a:xfrm>
            <a:custGeom>
              <a:avLst/>
              <a:gdLst/>
              <a:ahLst/>
              <a:cxnLst/>
              <a:rect l="l" t="t" r="r" b="b"/>
              <a:pathLst>
                <a:path w="13878" h="9251" extrusionOk="0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34"/>
          <p:cNvGrpSpPr/>
          <p:nvPr/>
        </p:nvGrpSpPr>
        <p:grpSpPr>
          <a:xfrm>
            <a:off x="6925381" y="629867"/>
            <a:ext cx="1305022" cy="1663250"/>
            <a:chOff x="6925381" y="629867"/>
            <a:chExt cx="1305022" cy="1663250"/>
          </a:xfrm>
        </p:grpSpPr>
        <p:sp>
          <p:nvSpPr>
            <p:cNvPr id="779" name="Google Shape;779;p34"/>
            <p:cNvSpPr/>
            <p:nvPr/>
          </p:nvSpPr>
          <p:spPr>
            <a:xfrm>
              <a:off x="8011714" y="2095349"/>
              <a:ext cx="204742" cy="197768"/>
            </a:xfrm>
            <a:custGeom>
              <a:avLst/>
              <a:gdLst/>
              <a:ahLst/>
              <a:cxnLst/>
              <a:rect l="l" t="t" r="r" b="b"/>
              <a:pathLst>
                <a:path w="2936" h="2836" extrusionOk="0">
                  <a:moveTo>
                    <a:pt x="1468" y="367"/>
                  </a:moveTo>
                  <a:cubicBezTo>
                    <a:pt x="1701" y="367"/>
                    <a:pt x="1968" y="501"/>
                    <a:pt x="2168" y="668"/>
                  </a:cubicBezTo>
                  <a:cubicBezTo>
                    <a:pt x="2368" y="834"/>
                    <a:pt x="2468" y="1068"/>
                    <a:pt x="2468" y="1368"/>
                  </a:cubicBezTo>
                  <a:cubicBezTo>
                    <a:pt x="2402" y="1902"/>
                    <a:pt x="1968" y="2369"/>
                    <a:pt x="1434" y="2369"/>
                  </a:cubicBezTo>
                  <a:cubicBezTo>
                    <a:pt x="1168" y="2369"/>
                    <a:pt x="934" y="2269"/>
                    <a:pt x="701" y="2069"/>
                  </a:cubicBezTo>
                  <a:cubicBezTo>
                    <a:pt x="500" y="1902"/>
                    <a:pt x="434" y="1668"/>
                    <a:pt x="434" y="1368"/>
                  </a:cubicBezTo>
                  <a:cubicBezTo>
                    <a:pt x="434" y="834"/>
                    <a:pt x="867" y="367"/>
                    <a:pt x="1468" y="367"/>
                  </a:cubicBezTo>
                  <a:close/>
                  <a:moveTo>
                    <a:pt x="1468" y="1"/>
                  </a:moveTo>
                  <a:cubicBezTo>
                    <a:pt x="667" y="1"/>
                    <a:pt x="0" y="601"/>
                    <a:pt x="0" y="1402"/>
                  </a:cubicBezTo>
                  <a:cubicBezTo>
                    <a:pt x="0" y="1768"/>
                    <a:pt x="133" y="2102"/>
                    <a:pt x="434" y="2402"/>
                  </a:cubicBezTo>
                  <a:cubicBezTo>
                    <a:pt x="701" y="2669"/>
                    <a:pt x="1101" y="2836"/>
                    <a:pt x="1468" y="2836"/>
                  </a:cubicBezTo>
                  <a:cubicBezTo>
                    <a:pt x="2268" y="2836"/>
                    <a:pt x="2869" y="2169"/>
                    <a:pt x="2935" y="1402"/>
                  </a:cubicBezTo>
                  <a:cubicBezTo>
                    <a:pt x="2935" y="1035"/>
                    <a:pt x="2802" y="701"/>
                    <a:pt x="2502" y="401"/>
                  </a:cubicBezTo>
                  <a:cubicBezTo>
                    <a:pt x="2202" y="167"/>
                    <a:pt x="1835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7169593" y="855530"/>
              <a:ext cx="437378" cy="422245"/>
            </a:xfrm>
            <a:custGeom>
              <a:avLst/>
              <a:gdLst/>
              <a:ahLst/>
              <a:cxnLst/>
              <a:rect l="l" t="t" r="r" b="b"/>
              <a:pathLst>
                <a:path w="6272" h="6055" extrusionOk="0">
                  <a:moveTo>
                    <a:pt x="3670" y="0"/>
                  </a:moveTo>
                  <a:lnTo>
                    <a:pt x="1" y="3669"/>
                  </a:lnTo>
                  <a:lnTo>
                    <a:pt x="1602" y="5304"/>
                  </a:lnTo>
                  <a:cubicBezTo>
                    <a:pt x="2102" y="5804"/>
                    <a:pt x="2769" y="6054"/>
                    <a:pt x="3436" y="6054"/>
                  </a:cubicBezTo>
                  <a:cubicBezTo>
                    <a:pt x="4104" y="6054"/>
                    <a:pt x="4771" y="5804"/>
                    <a:pt x="5271" y="5304"/>
                  </a:cubicBezTo>
                  <a:cubicBezTo>
                    <a:pt x="6272" y="4303"/>
                    <a:pt x="6272" y="2635"/>
                    <a:pt x="5271" y="1635"/>
                  </a:cubicBezTo>
                  <a:lnTo>
                    <a:pt x="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6941629" y="642629"/>
              <a:ext cx="486262" cy="468828"/>
            </a:xfrm>
            <a:custGeom>
              <a:avLst/>
              <a:gdLst/>
              <a:ahLst/>
              <a:cxnLst/>
              <a:rect l="l" t="t" r="r" b="b"/>
              <a:pathLst>
                <a:path w="6973" h="6723" extrusionOk="0">
                  <a:moveTo>
                    <a:pt x="2836" y="1"/>
                  </a:moveTo>
                  <a:cubicBezTo>
                    <a:pt x="2169" y="1"/>
                    <a:pt x="1502" y="251"/>
                    <a:pt x="1001" y="751"/>
                  </a:cubicBezTo>
                  <a:cubicBezTo>
                    <a:pt x="1" y="1752"/>
                    <a:pt x="1" y="3420"/>
                    <a:pt x="1001" y="4421"/>
                  </a:cubicBezTo>
                  <a:lnTo>
                    <a:pt x="3303" y="6722"/>
                  </a:lnTo>
                  <a:lnTo>
                    <a:pt x="6972" y="3053"/>
                  </a:lnTo>
                  <a:lnTo>
                    <a:pt x="4671" y="751"/>
                  </a:lnTo>
                  <a:cubicBezTo>
                    <a:pt x="4170" y="251"/>
                    <a:pt x="3503" y="1"/>
                    <a:pt x="2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6925381" y="629867"/>
              <a:ext cx="518759" cy="495537"/>
            </a:xfrm>
            <a:custGeom>
              <a:avLst/>
              <a:gdLst/>
              <a:ahLst/>
              <a:cxnLst/>
              <a:rect l="l" t="t" r="r" b="b"/>
              <a:pathLst>
                <a:path w="7439" h="7106" extrusionOk="0">
                  <a:moveTo>
                    <a:pt x="3069" y="401"/>
                  </a:moveTo>
                  <a:cubicBezTo>
                    <a:pt x="3703" y="401"/>
                    <a:pt x="4337" y="668"/>
                    <a:pt x="4737" y="1101"/>
                  </a:cubicBezTo>
                  <a:lnTo>
                    <a:pt x="6872" y="3236"/>
                  </a:lnTo>
                  <a:lnTo>
                    <a:pt x="3503" y="6605"/>
                  </a:lnTo>
                  <a:lnTo>
                    <a:pt x="1368" y="4504"/>
                  </a:lnTo>
                  <a:cubicBezTo>
                    <a:pt x="434" y="3570"/>
                    <a:pt x="434" y="2035"/>
                    <a:pt x="1368" y="1101"/>
                  </a:cubicBezTo>
                  <a:cubicBezTo>
                    <a:pt x="1835" y="668"/>
                    <a:pt x="2435" y="401"/>
                    <a:pt x="3069" y="401"/>
                  </a:cubicBezTo>
                  <a:close/>
                  <a:moveTo>
                    <a:pt x="3069" y="0"/>
                  </a:moveTo>
                  <a:cubicBezTo>
                    <a:pt x="2335" y="0"/>
                    <a:pt x="1601" y="267"/>
                    <a:pt x="1068" y="834"/>
                  </a:cubicBezTo>
                  <a:cubicBezTo>
                    <a:pt x="0" y="1902"/>
                    <a:pt x="0" y="3703"/>
                    <a:pt x="1068" y="4771"/>
                  </a:cubicBezTo>
                  <a:lnTo>
                    <a:pt x="3369" y="7072"/>
                  </a:lnTo>
                  <a:cubicBezTo>
                    <a:pt x="3403" y="7072"/>
                    <a:pt x="3503" y="7106"/>
                    <a:pt x="3536" y="7106"/>
                  </a:cubicBezTo>
                  <a:cubicBezTo>
                    <a:pt x="3569" y="7106"/>
                    <a:pt x="3603" y="7106"/>
                    <a:pt x="3703" y="7072"/>
                  </a:cubicBezTo>
                  <a:lnTo>
                    <a:pt x="7372" y="3403"/>
                  </a:lnTo>
                  <a:cubicBezTo>
                    <a:pt x="7439" y="3336"/>
                    <a:pt x="7439" y="3203"/>
                    <a:pt x="7372" y="3103"/>
                  </a:cubicBezTo>
                  <a:lnTo>
                    <a:pt x="5070" y="834"/>
                  </a:lnTo>
                  <a:cubicBezTo>
                    <a:pt x="4537" y="267"/>
                    <a:pt x="3836" y="0"/>
                    <a:pt x="3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7790724" y="1266060"/>
              <a:ext cx="439679" cy="422245"/>
            </a:xfrm>
            <a:custGeom>
              <a:avLst/>
              <a:gdLst/>
              <a:ahLst/>
              <a:cxnLst/>
              <a:rect l="l" t="t" r="r" b="b"/>
              <a:pathLst>
                <a:path w="6305" h="6055" extrusionOk="0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7560389" y="1427706"/>
              <a:ext cx="486262" cy="468828"/>
            </a:xfrm>
            <a:custGeom>
              <a:avLst/>
              <a:gdLst/>
              <a:ahLst/>
              <a:cxnLst/>
              <a:rect l="l" t="t" r="r" b="b"/>
              <a:pathLst>
                <a:path w="6973" h="6723" extrusionOk="0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7560389" y="1412643"/>
              <a:ext cx="497908" cy="501325"/>
            </a:xfrm>
            <a:custGeom>
              <a:avLst/>
              <a:gdLst/>
              <a:ahLst/>
              <a:cxnLst/>
              <a:rect l="l" t="t" r="r" b="b"/>
              <a:pathLst>
                <a:path w="7140" h="7189" extrusionOk="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34"/>
          <p:cNvGrpSpPr/>
          <p:nvPr/>
        </p:nvGrpSpPr>
        <p:grpSpPr>
          <a:xfrm rot="1960664">
            <a:off x="638173" y="3428643"/>
            <a:ext cx="711838" cy="763022"/>
            <a:chOff x="3551013" y="4377289"/>
            <a:chExt cx="711855" cy="763041"/>
          </a:xfrm>
        </p:grpSpPr>
        <p:sp>
          <p:nvSpPr>
            <p:cNvPr id="787" name="Google Shape;787;p34"/>
            <p:cNvSpPr/>
            <p:nvPr/>
          </p:nvSpPr>
          <p:spPr>
            <a:xfrm>
              <a:off x="3888322" y="4393538"/>
              <a:ext cx="360600" cy="407183"/>
            </a:xfrm>
            <a:custGeom>
              <a:avLst/>
              <a:gdLst/>
              <a:ahLst/>
              <a:cxnLst/>
              <a:rect l="l" t="t" r="r" b="b"/>
              <a:pathLst>
                <a:path w="5171" h="5839" extrusionOk="0">
                  <a:moveTo>
                    <a:pt x="2569" y="1"/>
                  </a:moveTo>
                  <a:cubicBezTo>
                    <a:pt x="1168" y="1"/>
                    <a:pt x="0" y="1168"/>
                    <a:pt x="0" y="2569"/>
                  </a:cubicBezTo>
                  <a:lnTo>
                    <a:pt x="0" y="5838"/>
                  </a:lnTo>
                  <a:lnTo>
                    <a:pt x="5171" y="5838"/>
                  </a:lnTo>
                  <a:lnTo>
                    <a:pt x="5171" y="2569"/>
                  </a:lnTo>
                  <a:cubicBezTo>
                    <a:pt x="5171" y="1168"/>
                    <a:pt x="4003" y="1"/>
                    <a:pt x="2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8" name="Google Shape;788;p34"/>
            <p:cNvGrpSpPr/>
            <p:nvPr/>
          </p:nvGrpSpPr>
          <p:grpSpPr>
            <a:xfrm>
              <a:off x="3551013" y="4377289"/>
              <a:ext cx="711855" cy="763041"/>
              <a:chOff x="3551013" y="4377289"/>
              <a:chExt cx="711855" cy="763041"/>
            </a:xfrm>
          </p:grpSpPr>
          <p:sp>
            <p:nvSpPr>
              <p:cNvPr id="789" name="Google Shape;789;p34"/>
              <p:cNvSpPr/>
              <p:nvPr/>
            </p:nvSpPr>
            <p:spPr>
              <a:xfrm>
                <a:off x="3551013" y="4816899"/>
                <a:ext cx="202441" cy="197768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36" extrusionOk="0">
                    <a:moveTo>
                      <a:pt x="1435" y="368"/>
                    </a:moveTo>
                    <a:cubicBezTo>
                      <a:pt x="1702" y="368"/>
                      <a:pt x="1935" y="501"/>
                      <a:pt x="2136" y="668"/>
                    </a:cubicBezTo>
                    <a:cubicBezTo>
                      <a:pt x="2369" y="835"/>
                      <a:pt x="2436" y="1101"/>
                      <a:pt x="2436" y="1368"/>
                    </a:cubicBezTo>
                    <a:cubicBezTo>
                      <a:pt x="2402" y="1902"/>
                      <a:pt x="1935" y="2369"/>
                      <a:pt x="1402" y="2369"/>
                    </a:cubicBezTo>
                    <a:cubicBezTo>
                      <a:pt x="1168" y="2369"/>
                      <a:pt x="901" y="2302"/>
                      <a:pt x="701" y="2102"/>
                    </a:cubicBezTo>
                    <a:cubicBezTo>
                      <a:pt x="468" y="1935"/>
                      <a:pt x="401" y="1668"/>
                      <a:pt x="401" y="1368"/>
                    </a:cubicBezTo>
                    <a:cubicBezTo>
                      <a:pt x="401" y="835"/>
                      <a:pt x="868" y="368"/>
                      <a:pt x="1435" y="368"/>
                    </a:cubicBezTo>
                    <a:close/>
                    <a:moveTo>
                      <a:pt x="1435" y="1"/>
                    </a:moveTo>
                    <a:cubicBezTo>
                      <a:pt x="668" y="1"/>
                      <a:pt x="1" y="634"/>
                      <a:pt x="1" y="1435"/>
                    </a:cubicBezTo>
                    <a:cubicBezTo>
                      <a:pt x="1" y="1802"/>
                      <a:pt x="101" y="2135"/>
                      <a:pt x="401" y="2436"/>
                    </a:cubicBezTo>
                    <a:cubicBezTo>
                      <a:pt x="701" y="2669"/>
                      <a:pt x="1068" y="2836"/>
                      <a:pt x="1435" y="2836"/>
                    </a:cubicBezTo>
                    <a:cubicBezTo>
                      <a:pt x="2236" y="2836"/>
                      <a:pt x="2869" y="2169"/>
                      <a:pt x="2903" y="1435"/>
                    </a:cubicBezTo>
                    <a:cubicBezTo>
                      <a:pt x="2903" y="1035"/>
                      <a:pt x="2769" y="701"/>
                      <a:pt x="2502" y="434"/>
                    </a:cubicBezTo>
                    <a:cubicBezTo>
                      <a:pt x="2202" y="167"/>
                      <a:pt x="1802" y="1"/>
                      <a:pt x="1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3881348" y="4800651"/>
                <a:ext cx="362971" cy="339679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4871" extrusionOk="0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4"/>
              <p:cNvSpPr/>
              <p:nvPr/>
            </p:nvSpPr>
            <p:spPr>
              <a:xfrm>
                <a:off x="3869702" y="4377289"/>
                <a:ext cx="393166" cy="437378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6272" extrusionOk="0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2" name="Google Shape;792;p34"/>
          <p:cNvGrpSpPr/>
          <p:nvPr/>
        </p:nvGrpSpPr>
        <p:grpSpPr>
          <a:xfrm>
            <a:off x="7663559" y="3355172"/>
            <a:ext cx="1218969" cy="623501"/>
            <a:chOff x="6000459" y="5203022"/>
            <a:chExt cx="1218969" cy="623501"/>
          </a:xfrm>
        </p:grpSpPr>
        <p:sp>
          <p:nvSpPr>
            <p:cNvPr id="793" name="Google Shape;793;p34"/>
            <p:cNvSpPr/>
            <p:nvPr/>
          </p:nvSpPr>
          <p:spPr>
            <a:xfrm>
              <a:off x="6000459" y="5203022"/>
              <a:ext cx="476918" cy="476987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6067963" y="5274570"/>
              <a:ext cx="348954" cy="344909"/>
            </a:xfrm>
            <a:custGeom>
              <a:avLst/>
              <a:gdLst/>
              <a:ahLst/>
              <a:cxnLst/>
              <a:rect l="l" t="t" r="r" b="b"/>
              <a:pathLst>
                <a:path w="5004" h="4946" extrusionOk="0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6742510" y="5349605"/>
              <a:ext cx="476918" cy="476918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6742510" y="5582241"/>
              <a:ext cx="476918" cy="27964"/>
            </a:xfrm>
            <a:custGeom>
              <a:avLst/>
              <a:gdLst/>
              <a:ahLst/>
              <a:cxnLst/>
              <a:rect l="l" t="t" r="r" b="b"/>
              <a:pathLst>
                <a:path w="6839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34"/>
          <p:cNvGrpSpPr/>
          <p:nvPr/>
        </p:nvGrpSpPr>
        <p:grpSpPr>
          <a:xfrm>
            <a:off x="2289763" y="498343"/>
            <a:ext cx="476918" cy="476918"/>
            <a:chOff x="5230513" y="639143"/>
            <a:chExt cx="476918" cy="476918"/>
          </a:xfrm>
        </p:grpSpPr>
        <p:sp>
          <p:nvSpPr>
            <p:cNvPr id="798" name="Google Shape;798;p34"/>
            <p:cNvSpPr/>
            <p:nvPr/>
          </p:nvSpPr>
          <p:spPr>
            <a:xfrm>
              <a:off x="5230513" y="639143"/>
              <a:ext cx="476918" cy="476918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3436" y="0"/>
                  </a:moveTo>
                  <a:cubicBezTo>
                    <a:pt x="1535" y="0"/>
                    <a:pt x="1" y="1534"/>
                    <a:pt x="1" y="3402"/>
                  </a:cubicBezTo>
                  <a:cubicBezTo>
                    <a:pt x="1" y="5304"/>
                    <a:pt x="1535" y="6838"/>
                    <a:pt x="3436" y="6838"/>
                  </a:cubicBezTo>
                  <a:cubicBezTo>
                    <a:pt x="5304" y="6838"/>
                    <a:pt x="6839" y="5304"/>
                    <a:pt x="6839" y="3402"/>
                  </a:cubicBezTo>
                  <a:cubicBezTo>
                    <a:pt x="6839" y="1534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5288673" y="710063"/>
              <a:ext cx="349024" cy="345467"/>
            </a:xfrm>
            <a:custGeom>
              <a:avLst/>
              <a:gdLst/>
              <a:ahLst/>
              <a:cxnLst/>
              <a:rect l="l" t="t" r="r" b="b"/>
              <a:pathLst>
                <a:path w="5005" h="4954" extrusionOk="0">
                  <a:moveTo>
                    <a:pt x="234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0" y="151"/>
                    <a:pt x="0" y="284"/>
                    <a:pt x="101" y="351"/>
                  </a:cubicBezTo>
                  <a:lnTo>
                    <a:pt x="4604" y="4887"/>
                  </a:lnTo>
                  <a:cubicBezTo>
                    <a:pt x="4637" y="4954"/>
                    <a:pt x="4704" y="4954"/>
                    <a:pt x="4771" y="4954"/>
                  </a:cubicBezTo>
                  <a:cubicBezTo>
                    <a:pt x="4837" y="4954"/>
                    <a:pt x="4871" y="4954"/>
                    <a:pt x="4904" y="4887"/>
                  </a:cubicBezTo>
                  <a:cubicBezTo>
                    <a:pt x="5004" y="4821"/>
                    <a:pt x="5004" y="4687"/>
                    <a:pt x="4904" y="4620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" name="Google Shape;800;p34"/>
          <p:cNvSpPr/>
          <p:nvPr/>
        </p:nvSpPr>
        <p:spPr>
          <a:xfrm>
            <a:off x="310701" y="1922898"/>
            <a:ext cx="476918" cy="476918"/>
          </a:xfrm>
          <a:custGeom>
            <a:avLst/>
            <a:gdLst/>
            <a:ahLst/>
            <a:cxnLst/>
            <a:rect l="l" t="t" r="r" b="b"/>
            <a:pathLst>
              <a:path w="6839" h="6839" extrusionOk="0">
                <a:moveTo>
                  <a:pt x="3436" y="1"/>
                </a:moveTo>
                <a:cubicBezTo>
                  <a:pt x="1535" y="1"/>
                  <a:pt x="1" y="1535"/>
                  <a:pt x="1" y="3436"/>
                </a:cubicBezTo>
                <a:cubicBezTo>
                  <a:pt x="1" y="5304"/>
                  <a:pt x="1535" y="6839"/>
                  <a:pt x="3436" y="6839"/>
                </a:cubicBezTo>
                <a:cubicBezTo>
                  <a:pt x="5304" y="6839"/>
                  <a:pt x="6839" y="5304"/>
                  <a:pt x="6839" y="3436"/>
                </a:cubicBezTo>
                <a:cubicBezTo>
                  <a:pt x="6839" y="1535"/>
                  <a:pt x="5304" y="1"/>
                  <a:pt x="34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310701" y="2155534"/>
            <a:ext cx="476918" cy="30265"/>
          </a:xfrm>
          <a:custGeom>
            <a:avLst/>
            <a:gdLst/>
            <a:ahLst/>
            <a:cxnLst/>
            <a:rect l="l" t="t" r="r" b="b"/>
            <a:pathLst>
              <a:path w="6839" h="434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34"/>
                  <a:pt x="101" y="434"/>
                  <a:pt x="234" y="434"/>
                </a:cubicBezTo>
                <a:lnTo>
                  <a:pt x="6639" y="434"/>
                </a:lnTo>
                <a:cubicBezTo>
                  <a:pt x="6772" y="434"/>
                  <a:pt x="6839" y="334"/>
                  <a:pt x="6839" y="234"/>
                </a:cubicBezTo>
                <a:cubicBezTo>
                  <a:pt x="6839" y="100"/>
                  <a:pt x="6772" y="0"/>
                  <a:pt x="663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" name="Google Shape;802;p34"/>
          <p:cNvGrpSpPr/>
          <p:nvPr/>
        </p:nvGrpSpPr>
        <p:grpSpPr>
          <a:xfrm>
            <a:off x="422347" y="2530081"/>
            <a:ext cx="604882" cy="583891"/>
            <a:chOff x="422347" y="2530081"/>
            <a:chExt cx="604882" cy="583891"/>
          </a:xfrm>
        </p:grpSpPr>
        <p:sp>
          <p:nvSpPr>
            <p:cNvPr id="803" name="Google Shape;803;p34"/>
            <p:cNvSpPr/>
            <p:nvPr/>
          </p:nvSpPr>
          <p:spPr>
            <a:xfrm>
              <a:off x="682877" y="2600653"/>
              <a:ext cx="104742" cy="445886"/>
            </a:xfrm>
            <a:custGeom>
              <a:avLst/>
              <a:gdLst/>
              <a:ahLst/>
              <a:cxnLst/>
              <a:rect l="l" t="t" r="r" b="b"/>
              <a:pathLst>
                <a:path w="1502" h="6394" extrusionOk="0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471231" y="2728617"/>
              <a:ext cx="509484" cy="152720"/>
            </a:xfrm>
            <a:custGeom>
              <a:avLst/>
              <a:gdLst/>
              <a:ahLst/>
              <a:cxnLst/>
              <a:rect l="l" t="t" r="r" b="b"/>
              <a:pathLst>
                <a:path w="7306" h="2190" extrusionOk="0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59585" y="2634126"/>
              <a:ext cx="332706" cy="354254"/>
            </a:xfrm>
            <a:custGeom>
              <a:avLst/>
              <a:gdLst/>
              <a:ahLst/>
              <a:cxnLst/>
              <a:rect l="l" t="t" r="r" b="b"/>
              <a:pathLst>
                <a:path w="4771" h="5080" extrusionOk="0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6" name="Google Shape;806;p34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807" name="Google Shape;807;p34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4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4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4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3" name="Google Shape;813;p34"/>
            <p:cNvSpPr/>
            <p:nvPr/>
          </p:nvSpPr>
          <p:spPr>
            <a:xfrm>
              <a:off x="699195" y="2530081"/>
              <a:ext cx="139609" cy="130265"/>
            </a:xfrm>
            <a:custGeom>
              <a:avLst/>
              <a:gdLst/>
              <a:ahLst/>
              <a:cxnLst/>
              <a:rect l="l" t="t" r="r" b="b"/>
              <a:pathLst>
                <a:path w="2002" h="1868" extrusionOk="0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631691" y="2983707"/>
              <a:ext cx="148954" cy="130265"/>
            </a:xfrm>
            <a:custGeom>
              <a:avLst/>
              <a:gdLst/>
              <a:ahLst/>
              <a:cxnLst/>
              <a:rect l="l" t="t" r="r" b="b"/>
              <a:pathLst>
                <a:path w="2136" h="1868" extrusionOk="0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422347" y="2798700"/>
              <a:ext cx="132706" cy="131520"/>
            </a:xfrm>
            <a:custGeom>
              <a:avLst/>
              <a:gdLst/>
              <a:ahLst/>
              <a:cxnLst/>
              <a:rect l="l" t="t" r="r" b="b"/>
              <a:pathLst>
                <a:path w="1903" h="1886" extrusionOk="0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892222" y="2659161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487479" y="2568435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829460" y="2907766"/>
              <a:ext cx="139609" cy="131799"/>
            </a:xfrm>
            <a:custGeom>
              <a:avLst/>
              <a:gdLst/>
              <a:ahLst/>
              <a:cxnLst/>
              <a:rect l="l" t="t" r="r" b="b"/>
              <a:pathLst>
                <a:path w="2002" h="1890" extrusionOk="0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4"/>
          <p:cNvGrpSpPr/>
          <p:nvPr/>
        </p:nvGrpSpPr>
        <p:grpSpPr>
          <a:xfrm>
            <a:off x="6070672" y="929581"/>
            <a:ext cx="604882" cy="583891"/>
            <a:chOff x="422347" y="2530081"/>
            <a:chExt cx="604882" cy="583891"/>
          </a:xfrm>
        </p:grpSpPr>
        <p:sp>
          <p:nvSpPr>
            <p:cNvPr id="820" name="Google Shape;820;p34"/>
            <p:cNvSpPr/>
            <p:nvPr/>
          </p:nvSpPr>
          <p:spPr>
            <a:xfrm>
              <a:off x="682877" y="2600653"/>
              <a:ext cx="104742" cy="445886"/>
            </a:xfrm>
            <a:custGeom>
              <a:avLst/>
              <a:gdLst/>
              <a:ahLst/>
              <a:cxnLst/>
              <a:rect l="l" t="t" r="r" b="b"/>
              <a:pathLst>
                <a:path w="1502" h="6394" extrusionOk="0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231" y="2728617"/>
              <a:ext cx="509484" cy="152720"/>
            </a:xfrm>
            <a:custGeom>
              <a:avLst/>
              <a:gdLst/>
              <a:ahLst/>
              <a:cxnLst/>
              <a:rect l="l" t="t" r="r" b="b"/>
              <a:pathLst>
                <a:path w="7306" h="2190" extrusionOk="0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559585" y="2634126"/>
              <a:ext cx="332706" cy="354254"/>
            </a:xfrm>
            <a:custGeom>
              <a:avLst/>
              <a:gdLst/>
              <a:ahLst/>
              <a:cxnLst/>
              <a:rect l="l" t="t" r="r" b="b"/>
              <a:pathLst>
                <a:path w="4771" h="5080" extrusionOk="0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3" name="Google Shape;823;p34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824" name="Google Shape;824;p34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4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0" name="Google Shape;830;p34"/>
            <p:cNvSpPr/>
            <p:nvPr/>
          </p:nvSpPr>
          <p:spPr>
            <a:xfrm>
              <a:off x="699195" y="2530081"/>
              <a:ext cx="139609" cy="130265"/>
            </a:xfrm>
            <a:custGeom>
              <a:avLst/>
              <a:gdLst/>
              <a:ahLst/>
              <a:cxnLst/>
              <a:rect l="l" t="t" r="r" b="b"/>
              <a:pathLst>
                <a:path w="2002" h="1868" extrusionOk="0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631691" y="2983707"/>
              <a:ext cx="148954" cy="130265"/>
            </a:xfrm>
            <a:custGeom>
              <a:avLst/>
              <a:gdLst/>
              <a:ahLst/>
              <a:cxnLst/>
              <a:rect l="l" t="t" r="r" b="b"/>
              <a:pathLst>
                <a:path w="2136" h="1868" extrusionOk="0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22347" y="2798700"/>
              <a:ext cx="132706" cy="131520"/>
            </a:xfrm>
            <a:custGeom>
              <a:avLst/>
              <a:gdLst/>
              <a:ahLst/>
              <a:cxnLst/>
              <a:rect l="l" t="t" r="r" b="b"/>
              <a:pathLst>
                <a:path w="1903" h="1886" extrusionOk="0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892222" y="2659161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87479" y="2568435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829460" y="2907766"/>
              <a:ext cx="139609" cy="131799"/>
            </a:xfrm>
            <a:custGeom>
              <a:avLst/>
              <a:gdLst/>
              <a:ahLst/>
              <a:cxnLst/>
              <a:rect l="l" t="t" r="r" b="b"/>
              <a:pathLst>
                <a:path w="2002" h="1890" extrusionOk="0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6" name="Google Shape;1986;p56"/>
          <p:cNvGrpSpPr/>
          <p:nvPr/>
        </p:nvGrpSpPr>
        <p:grpSpPr>
          <a:xfrm>
            <a:off x="7120753" y="374699"/>
            <a:ext cx="1072385" cy="645118"/>
            <a:chOff x="4076816" y="401137"/>
            <a:chExt cx="1072385" cy="645118"/>
          </a:xfrm>
        </p:grpSpPr>
        <p:sp>
          <p:nvSpPr>
            <p:cNvPr id="1987" name="Google Shape;1987;p56"/>
            <p:cNvSpPr/>
            <p:nvPr/>
          </p:nvSpPr>
          <p:spPr>
            <a:xfrm>
              <a:off x="4076816" y="421848"/>
              <a:ext cx="1072385" cy="612761"/>
            </a:xfrm>
            <a:custGeom>
              <a:avLst/>
              <a:gdLst/>
              <a:ahLst/>
              <a:cxnLst/>
              <a:rect l="l" t="t" r="r" b="b"/>
              <a:pathLst>
                <a:path w="15378" h="8787" extrusionOk="0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4123259" y="401137"/>
              <a:ext cx="967782" cy="645118"/>
            </a:xfrm>
            <a:custGeom>
              <a:avLst/>
              <a:gdLst/>
              <a:ahLst/>
              <a:cxnLst/>
              <a:rect l="l" t="t" r="r" b="b"/>
              <a:pathLst>
                <a:path w="13878" h="9251" extrusionOk="0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89" name="Google Shape;1989;p56"/>
          <p:cNvPicPr preferRelativeResize="0"/>
          <p:nvPr/>
        </p:nvPicPr>
        <p:blipFill rotWithShape="1">
          <a:blip r:embed="rId3">
            <a:alphaModFix/>
          </a:blip>
          <a:srcRect t="43572"/>
          <a:stretch/>
        </p:blipFill>
        <p:spPr>
          <a:xfrm>
            <a:off x="4981575" y="1485900"/>
            <a:ext cx="3038474" cy="171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0" name="Google Shape;1990;p56"/>
          <p:cNvGrpSpPr/>
          <p:nvPr/>
        </p:nvGrpSpPr>
        <p:grpSpPr>
          <a:xfrm>
            <a:off x="4571996" y="1294293"/>
            <a:ext cx="3858772" cy="2326326"/>
            <a:chOff x="4250986" y="1476225"/>
            <a:chExt cx="4179779" cy="2519850"/>
          </a:xfrm>
        </p:grpSpPr>
        <p:grpSp>
          <p:nvGrpSpPr>
            <p:cNvPr id="1991" name="Google Shape;1991;p56"/>
            <p:cNvGrpSpPr/>
            <p:nvPr/>
          </p:nvGrpSpPr>
          <p:grpSpPr>
            <a:xfrm>
              <a:off x="4250986" y="1476225"/>
              <a:ext cx="4179779" cy="2519850"/>
              <a:chOff x="4139436" y="1590925"/>
              <a:chExt cx="4179779" cy="2519850"/>
            </a:xfrm>
          </p:grpSpPr>
          <p:sp>
            <p:nvSpPr>
              <p:cNvPr id="1992" name="Google Shape;1992;p56"/>
              <p:cNvSpPr/>
              <p:nvPr/>
            </p:nvSpPr>
            <p:spPr>
              <a:xfrm>
                <a:off x="4388352" y="1590925"/>
                <a:ext cx="3685075" cy="2265094"/>
              </a:xfrm>
              <a:custGeom>
                <a:avLst/>
                <a:gdLst/>
                <a:ahLst/>
                <a:cxnLst/>
                <a:rect l="l" t="t" r="r" b="b"/>
                <a:pathLst>
                  <a:path w="89449" h="53084" extrusionOk="0">
                    <a:moveTo>
                      <a:pt x="3139" y="0"/>
                    </a:moveTo>
                    <a:cubicBezTo>
                      <a:pt x="1528" y="0"/>
                      <a:pt x="0" y="775"/>
                      <a:pt x="0" y="2407"/>
                    </a:cubicBezTo>
                    <a:lnTo>
                      <a:pt x="0" y="53084"/>
                    </a:lnTo>
                    <a:lnTo>
                      <a:pt x="89449" y="53084"/>
                    </a:lnTo>
                    <a:lnTo>
                      <a:pt x="89449" y="2407"/>
                    </a:lnTo>
                    <a:cubicBezTo>
                      <a:pt x="89449" y="775"/>
                      <a:pt x="88549" y="0"/>
                      <a:pt x="86938" y="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6"/>
              <p:cNvSpPr/>
              <p:nvPr/>
            </p:nvSpPr>
            <p:spPr>
              <a:xfrm rot="10800000">
                <a:off x="4139436" y="4006075"/>
                <a:ext cx="4175400" cy="104700"/>
              </a:xfrm>
              <a:prstGeom prst="trapezoid">
                <a:avLst>
                  <a:gd name="adj" fmla="val 15019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6"/>
              <p:cNvSpPr/>
              <p:nvPr/>
            </p:nvSpPr>
            <p:spPr>
              <a:xfrm>
                <a:off x="4143814" y="3858925"/>
                <a:ext cx="4175400" cy="147900"/>
              </a:xfrm>
              <a:prstGeom prst="rect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5" name="Google Shape;1995;p56"/>
            <p:cNvSpPr/>
            <p:nvPr/>
          </p:nvSpPr>
          <p:spPr>
            <a:xfrm>
              <a:off x="4683525" y="1676400"/>
              <a:ext cx="3314700" cy="18717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6" name="Google Shape;1996;p56"/>
          <p:cNvSpPr txBox="1">
            <a:spLocks noGrp="1"/>
          </p:cNvSpPr>
          <p:nvPr>
            <p:ph type="title"/>
          </p:nvPr>
        </p:nvSpPr>
        <p:spPr>
          <a:xfrm>
            <a:off x="-135074" y="491457"/>
            <a:ext cx="6359603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Problemas e dificuldades </a:t>
            </a:r>
            <a:endParaRPr dirty="0"/>
          </a:p>
        </p:txBody>
      </p:sp>
      <p:sp>
        <p:nvSpPr>
          <p:cNvPr id="1997" name="Google Shape;1997;p56"/>
          <p:cNvSpPr txBox="1">
            <a:spLocks noGrp="1"/>
          </p:cNvSpPr>
          <p:nvPr>
            <p:ph type="subTitle" idx="1"/>
          </p:nvPr>
        </p:nvSpPr>
        <p:spPr>
          <a:xfrm>
            <a:off x="299874" y="1900059"/>
            <a:ext cx="4187362" cy="16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Forma morfológica-&gt;</a:t>
            </a:r>
            <a:r>
              <a:rPr lang="en" sz="1800" dirty="0"/>
              <a:t> pode influenciar a solubilidade, alterando absorção,  que define se haverá o efeito terapêutico desejado</a:t>
            </a:r>
            <a:endParaRPr sz="1800" dirty="0"/>
          </a:p>
        </p:txBody>
      </p:sp>
      <p:sp>
        <p:nvSpPr>
          <p:cNvPr id="1998" name="Google Shape;1998;p56"/>
          <p:cNvSpPr/>
          <p:nvPr/>
        </p:nvSpPr>
        <p:spPr>
          <a:xfrm>
            <a:off x="8472328" y="200830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9" name="Google Shape;1999;p56"/>
          <p:cNvGrpSpPr/>
          <p:nvPr/>
        </p:nvGrpSpPr>
        <p:grpSpPr>
          <a:xfrm>
            <a:off x="8193159" y="850968"/>
            <a:ext cx="604882" cy="583891"/>
            <a:chOff x="422347" y="2530081"/>
            <a:chExt cx="604882" cy="583891"/>
          </a:xfrm>
        </p:grpSpPr>
        <p:sp>
          <p:nvSpPr>
            <p:cNvPr id="2000" name="Google Shape;2000;p56"/>
            <p:cNvSpPr/>
            <p:nvPr/>
          </p:nvSpPr>
          <p:spPr>
            <a:xfrm>
              <a:off x="682877" y="2600653"/>
              <a:ext cx="104742" cy="445886"/>
            </a:xfrm>
            <a:custGeom>
              <a:avLst/>
              <a:gdLst/>
              <a:ahLst/>
              <a:cxnLst/>
              <a:rect l="l" t="t" r="r" b="b"/>
              <a:pathLst>
                <a:path w="1502" h="6394" extrusionOk="0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471231" y="2728617"/>
              <a:ext cx="509484" cy="152720"/>
            </a:xfrm>
            <a:custGeom>
              <a:avLst/>
              <a:gdLst/>
              <a:ahLst/>
              <a:cxnLst/>
              <a:rect l="l" t="t" r="r" b="b"/>
              <a:pathLst>
                <a:path w="7306" h="2190" extrusionOk="0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59585" y="2634126"/>
              <a:ext cx="332706" cy="354254"/>
            </a:xfrm>
            <a:custGeom>
              <a:avLst/>
              <a:gdLst/>
              <a:ahLst/>
              <a:cxnLst/>
              <a:rect l="l" t="t" r="r" b="b"/>
              <a:pathLst>
                <a:path w="4771" h="5080" extrusionOk="0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3" name="Google Shape;2003;p56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2004" name="Google Shape;2004;p56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6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6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6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6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6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0" name="Google Shape;2010;p56"/>
            <p:cNvSpPr/>
            <p:nvPr/>
          </p:nvSpPr>
          <p:spPr>
            <a:xfrm>
              <a:off x="699195" y="2530081"/>
              <a:ext cx="139609" cy="130265"/>
            </a:xfrm>
            <a:custGeom>
              <a:avLst/>
              <a:gdLst/>
              <a:ahLst/>
              <a:cxnLst/>
              <a:rect l="l" t="t" r="r" b="b"/>
              <a:pathLst>
                <a:path w="2002" h="1868" extrusionOk="0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631691" y="2983707"/>
              <a:ext cx="148954" cy="130265"/>
            </a:xfrm>
            <a:custGeom>
              <a:avLst/>
              <a:gdLst/>
              <a:ahLst/>
              <a:cxnLst/>
              <a:rect l="l" t="t" r="r" b="b"/>
              <a:pathLst>
                <a:path w="2136" h="1868" extrusionOk="0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422347" y="2798700"/>
              <a:ext cx="132706" cy="131520"/>
            </a:xfrm>
            <a:custGeom>
              <a:avLst/>
              <a:gdLst/>
              <a:ahLst/>
              <a:cxnLst/>
              <a:rect l="l" t="t" r="r" b="b"/>
              <a:pathLst>
                <a:path w="1903" h="1886" extrusionOk="0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892222" y="2659161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487479" y="2568435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829460" y="2907766"/>
              <a:ext cx="139609" cy="131799"/>
            </a:xfrm>
            <a:custGeom>
              <a:avLst/>
              <a:gdLst/>
              <a:ahLst/>
              <a:cxnLst/>
              <a:rect l="l" t="t" r="r" b="b"/>
              <a:pathLst>
                <a:path w="2002" h="1890" extrusionOk="0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9417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4"/>
          <p:cNvSpPr txBox="1">
            <a:spLocks noGrp="1"/>
          </p:cNvSpPr>
          <p:nvPr>
            <p:ph type="body" idx="1"/>
          </p:nvPr>
        </p:nvSpPr>
        <p:spPr>
          <a:xfrm>
            <a:off x="510784" y="1268069"/>
            <a:ext cx="8122431" cy="25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5">
                    <a:lumMod val="50000"/>
                  </a:schemeClr>
                </a:solidFill>
              </a:rPr>
              <a:t>Deseja-se com o trabalho avaliar a eficiência do algoritmo machine learning , desenvolvido para auxiliar na  identificação e quantificação de formas polimórficas </a:t>
            </a:r>
            <a:endParaRPr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12" name="Google Shape;1212;p44"/>
          <p:cNvSpPr/>
          <p:nvPr/>
        </p:nvSpPr>
        <p:spPr>
          <a:xfrm>
            <a:off x="3856228" y="328490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3" name="Google Shape;1213;p44"/>
          <p:cNvGrpSpPr/>
          <p:nvPr/>
        </p:nvGrpSpPr>
        <p:grpSpPr>
          <a:xfrm>
            <a:off x="3109566" y="3796362"/>
            <a:ext cx="1072385" cy="645118"/>
            <a:chOff x="4076816" y="401137"/>
            <a:chExt cx="1072385" cy="645118"/>
          </a:xfrm>
        </p:grpSpPr>
        <p:sp>
          <p:nvSpPr>
            <p:cNvPr id="1214" name="Google Shape;1214;p44"/>
            <p:cNvSpPr/>
            <p:nvPr/>
          </p:nvSpPr>
          <p:spPr>
            <a:xfrm>
              <a:off x="4076816" y="421848"/>
              <a:ext cx="1072385" cy="612761"/>
            </a:xfrm>
            <a:custGeom>
              <a:avLst/>
              <a:gdLst/>
              <a:ahLst/>
              <a:cxnLst/>
              <a:rect l="l" t="t" r="r" b="b"/>
              <a:pathLst>
                <a:path w="15378" h="8787" extrusionOk="0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4123259" y="401137"/>
              <a:ext cx="967782" cy="645118"/>
            </a:xfrm>
            <a:custGeom>
              <a:avLst/>
              <a:gdLst/>
              <a:ahLst/>
              <a:cxnLst/>
              <a:rect l="l" t="t" r="r" b="b"/>
              <a:pathLst>
                <a:path w="13878" h="9251" extrusionOk="0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4"/>
          <p:cNvGrpSpPr/>
          <p:nvPr/>
        </p:nvGrpSpPr>
        <p:grpSpPr>
          <a:xfrm rot="1960664">
            <a:off x="990598" y="3928118"/>
            <a:ext cx="711838" cy="763022"/>
            <a:chOff x="3551013" y="4377289"/>
            <a:chExt cx="711855" cy="763041"/>
          </a:xfrm>
        </p:grpSpPr>
        <p:sp>
          <p:nvSpPr>
            <p:cNvPr id="1217" name="Google Shape;1217;p44"/>
            <p:cNvSpPr/>
            <p:nvPr/>
          </p:nvSpPr>
          <p:spPr>
            <a:xfrm>
              <a:off x="3888322" y="4393538"/>
              <a:ext cx="360600" cy="407183"/>
            </a:xfrm>
            <a:custGeom>
              <a:avLst/>
              <a:gdLst/>
              <a:ahLst/>
              <a:cxnLst/>
              <a:rect l="l" t="t" r="r" b="b"/>
              <a:pathLst>
                <a:path w="5171" h="5839" extrusionOk="0">
                  <a:moveTo>
                    <a:pt x="2569" y="1"/>
                  </a:moveTo>
                  <a:cubicBezTo>
                    <a:pt x="1168" y="1"/>
                    <a:pt x="0" y="1168"/>
                    <a:pt x="0" y="2569"/>
                  </a:cubicBezTo>
                  <a:lnTo>
                    <a:pt x="0" y="5838"/>
                  </a:lnTo>
                  <a:lnTo>
                    <a:pt x="5171" y="5838"/>
                  </a:lnTo>
                  <a:lnTo>
                    <a:pt x="5171" y="2569"/>
                  </a:lnTo>
                  <a:cubicBezTo>
                    <a:pt x="5171" y="1168"/>
                    <a:pt x="4003" y="1"/>
                    <a:pt x="2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8" name="Google Shape;1218;p44"/>
            <p:cNvGrpSpPr/>
            <p:nvPr/>
          </p:nvGrpSpPr>
          <p:grpSpPr>
            <a:xfrm>
              <a:off x="3551013" y="4377289"/>
              <a:ext cx="711855" cy="763041"/>
              <a:chOff x="3551013" y="4377289"/>
              <a:chExt cx="711855" cy="763041"/>
            </a:xfrm>
          </p:grpSpPr>
          <p:sp>
            <p:nvSpPr>
              <p:cNvPr id="1219" name="Google Shape;1219;p44"/>
              <p:cNvSpPr/>
              <p:nvPr/>
            </p:nvSpPr>
            <p:spPr>
              <a:xfrm>
                <a:off x="3551013" y="4816899"/>
                <a:ext cx="202441" cy="197768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36" extrusionOk="0">
                    <a:moveTo>
                      <a:pt x="1435" y="368"/>
                    </a:moveTo>
                    <a:cubicBezTo>
                      <a:pt x="1702" y="368"/>
                      <a:pt x="1935" y="501"/>
                      <a:pt x="2136" y="668"/>
                    </a:cubicBezTo>
                    <a:cubicBezTo>
                      <a:pt x="2369" y="835"/>
                      <a:pt x="2436" y="1101"/>
                      <a:pt x="2436" y="1368"/>
                    </a:cubicBezTo>
                    <a:cubicBezTo>
                      <a:pt x="2402" y="1902"/>
                      <a:pt x="1935" y="2369"/>
                      <a:pt x="1402" y="2369"/>
                    </a:cubicBezTo>
                    <a:cubicBezTo>
                      <a:pt x="1168" y="2369"/>
                      <a:pt x="901" y="2302"/>
                      <a:pt x="701" y="2102"/>
                    </a:cubicBezTo>
                    <a:cubicBezTo>
                      <a:pt x="468" y="1935"/>
                      <a:pt x="401" y="1668"/>
                      <a:pt x="401" y="1368"/>
                    </a:cubicBezTo>
                    <a:cubicBezTo>
                      <a:pt x="401" y="835"/>
                      <a:pt x="868" y="368"/>
                      <a:pt x="1435" y="368"/>
                    </a:cubicBezTo>
                    <a:close/>
                    <a:moveTo>
                      <a:pt x="1435" y="1"/>
                    </a:moveTo>
                    <a:cubicBezTo>
                      <a:pt x="668" y="1"/>
                      <a:pt x="1" y="634"/>
                      <a:pt x="1" y="1435"/>
                    </a:cubicBezTo>
                    <a:cubicBezTo>
                      <a:pt x="1" y="1802"/>
                      <a:pt x="101" y="2135"/>
                      <a:pt x="401" y="2436"/>
                    </a:cubicBezTo>
                    <a:cubicBezTo>
                      <a:pt x="701" y="2669"/>
                      <a:pt x="1068" y="2836"/>
                      <a:pt x="1435" y="2836"/>
                    </a:cubicBezTo>
                    <a:cubicBezTo>
                      <a:pt x="2236" y="2836"/>
                      <a:pt x="2869" y="2169"/>
                      <a:pt x="2903" y="1435"/>
                    </a:cubicBezTo>
                    <a:cubicBezTo>
                      <a:pt x="2903" y="1035"/>
                      <a:pt x="2769" y="701"/>
                      <a:pt x="2502" y="434"/>
                    </a:cubicBezTo>
                    <a:cubicBezTo>
                      <a:pt x="2202" y="167"/>
                      <a:pt x="1802" y="1"/>
                      <a:pt x="1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4"/>
              <p:cNvSpPr/>
              <p:nvPr/>
            </p:nvSpPr>
            <p:spPr>
              <a:xfrm>
                <a:off x="3881348" y="4800651"/>
                <a:ext cx="362971" cy="339679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4871" extrusionOk="0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4"/>
              <p:cNvSpPr/>
              <p:nvPr/>
            </p:nvSpPr>
            <p:spPr>
              <a:xfrm>
                <a:off x="3869702" y="4377289"/>
                <a:ext cx="393166" cy="437378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6272" extrusionOk="0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2" name="Google Shape;1222;p44"/>
          <p:cNvGrpSpPr/>
          <p:nvPr/>
        </p:nvGrpSpPr>
        <p:grpSpPr>
          <a:xfrm>
            <a:off x="2242363" y="4071180"/>
            <a:ext cx="476918" cy="476918"/>
            <a:chOff x="5230513" y="639143"/>
            <a:chExt cx="476918" cy="476918"/>
          </a:xfrm>
        </p:grpSpPr>
        <p:sp>
          <p:nvSpPr>
            <p:cNvPr id="1223" name="Google Shape;1223;p44"/>
            <p:cNvSpPr/>
            <p:nvPr/>
          </p:nvSpPr>
          <p:spPr>
            <a:xfrm>
              <a:off x="5230513" y="639143"/>
              <a:ext cx="476918" cy="476918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3436" y="0"/>
                  </a:moveTo>
                  <a:cubicBezTo>
                    <a:pt x="1535" y="0"/>
                    <a:pt x="1" y="1534"/>
                    <a:pt x="1" y="3402"/>
                  </a:cubicBezTo>
                  <a:cubicBezTo>
                    <a:pt x="1" y="5304"/>
                    <a:pt x="1535" y="6838"/>
                    <a:pt x="3436" y="6838"/>
                  </a:cubicBezTo>
                  <a:cubicBezTo>
                    <a:pt x="5304" y="6838"/>
                    <a:pt x="6839" y="5304"/>
                    <a:pt x="6839" y="3402"/>
                  </a:cubicBezTo>
                  <a:cubicBezTo>
                    <a:pt x="6839" y="1534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5288673" y="710063"/>
              <a:ext cx="349024" cy="345467"/>
            </a:xfrm>
            <a:custGeom>
              <a:avLst/>
              <a:gdLst/>
              <a:ahLst/>
              <a:cxnLst/>
              <a:rect l="l" t="t" r="r" b="b"/>
              <a:pathLst>
                <a:path w="5005" h="4954" extrusionOk="0">
                  <a:moveTo>
                    <a:pt x="234" y="0"/>
                  </a:moveTo>
                  <a:cubicBezTo>
                    <a:pt x="184" y="0"/>
                    <a:pt x="134" y="17"/>
                    <a:pt x="101" y="50"/>
                  </a:cubicBezTo>
                  <a:cubicBezTo>
                    <a:pt x="0" y="151"/>
                    <a:pt x="0" y="284"/>
                    <a:pt x="101" y="351"/>
                  </a:cubicBezTo>
                  <a:lnTo>
                    <a:pt x="4604" y="4887"/>
                  </a:lnTo>
                  <a:cubicBezTo>
                    <a:pt x="4637" y="4954"/>
                    <a:pt x="4704" y="4954"/>
                    <a:pt x="4771" y="4954"/>
                  </a:cubicBezTo>
                  <a:cubicBezTo>
                    <a:pt x="4837" y="4954"/>
                    <a:pt x="4871" y="4954"/>
                    <a:pt x="4904" y="4887"/>
                  </a:cubicBezTo>
                  <a:cubicBezTo>
                    <a:pt x="5004" y="4821"/>
                    <a:pt x="5004" y="4687"/>
                    <a:pt x="4904" y="4620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44"/>
          <p:cNvGrpSpPr/>
          <p:nvPr/>
        </p:nvGrpSpPr>
        <p:grpSpPr>
          <a:xfrm>
            <a:off x="3577072" y="293068"/>
            <a:ext cx="604882" cy="583891"/>
            <a:chOff x="422347" y="2530081"/>
            <a:chExt cx="604882" cy="583891"/>
          </a:xfrm>
        </p:grpSpPr>
        <p:sp>
          <p:nvSpPr>
            <p:cNvPr id="1226" name="Google Shape;1226;p44"/>
            <p:cNvSpPr/>
            <p:nvPr/>
          </p:nvSpPr>
          <p:spPr>
            <a:xfrm>
              <a:off x="682877" y="2600653"/>
              <a:ext cx="104742" cy="445886"/>
            </a:xfrm>
            <a:custGeom>
              <a:avLst/>
              <a:gdLst/>
              <a:ahLst/>
              <a:cxnLst/>
              <a:rect l="l" t="t" r="r" b="b"/>
              <a:pathLst>
                <a:path w="1502" h="6394" extrusionOk="0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471231" y="2728617"/>
              <a:ext cx="509484" cy="152720"/>
            </a:xfrm>
            <a:custGeom>
              <a:avLst/>
              <a:gdLst/>
              <a:ahLst/>
              <a:cxnLst/>
              <a:rect l="l" t="t" r="r" b="b"/>
              <a:pathLst>
                <a:path w="7306" h="2190" extrusionOk="0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559585" y="2634126"/>
              <a:ext cx="332706" cy="354254"/>
            </a:xfrm>
            <a:custGeom>
              <a:avLst/>
              <a:gdLst/>
              <a:ahLst/>
              <a:cxnLst/>
              <a:rect l="l" t="t" r="r" b="b"/>
              <a:pathLst>
                <a:path w="4771" h="5080" extrusionOk="0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9" name="Google Shape;1229;p44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1230" name="Google Shape;1230;p44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4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4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4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4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4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44"/>
            <p:cNvSpPr/>
            <p:nvPr/>
          </p:nvSpPr>
          <p:spPr>
            <a:xfrm>
              <a:off x="699195" y="2530081"/>
              <a:ext cx="139609" cy="130265"/>
            </a:xfrm>
            <a:custGeom>
              <a:avLst/>
              <a:gdLst/>
              <a:ahLst/>
              <a:cxnLst/>
              <a:rect l="l" t="t" r="r" b="b"/>
              <a:pathLst>
                <a:path w="2002" h="1868" extrusionOk="0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4"/>
            <p:cNvSpPr/>
            <p:nvPr/>
          </p:nvSpPr>
          <p:spPr>
            <a:xfrm>
              <a:off x="631691" y="2983707"/>
              <a:ext cx="148954" cy="130265"/>
            </a:xfrm>
            <a:custGeom>
              <a:avLst/>
              <a:gdLst/>
              <a:ahLst/>
              <a:cxnLst/>
              <a:rect l="l" t="t" r="r" b="b"/>
              <a:pathLst>
                <a:path w="2136" h="1868" extrusionOk="0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4"/>
            <p:cNvSpPr/>
            <p:nvPr/>
          </p:nvSpPr>
          <p:spPr>
            <a:xfrm>
              <a:off x="422347" y="2798700"/>
              <a:ext cx="132706" cy="131520"/>
            </a:xfrm>
            <a:custGeom>
              <a:avLst/>
              <a:gdLst/>
              <a:ahLst/>
              <a:cxnLst/>
              <a:rect l="l" t="t" r="r" b="b"/>
              <a:pathLst>
                <a:path w="1903" h="1886" extrusionOk="0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4"/>
            <p:cNvSpPr/>
            <p:nvPr/>
          </p:nvSpPr>
          <p:spPr>
            <a:xfrm>
              <a:off x="892222" y="2659161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4"/>
            <p:cNvSpPr/>
            <p:nvPr/>
          </p:nvSpPr>
          <p:spPr>
            <a:xfrm>
              <a:off x="487479" y="2568435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4"/>
            <p:cNvSpPr/>
            <p:nvPr/>
          </p:nvSpPr>
          <p:spPr>
            <a:xfrm>
              <a:off x="829460" y="2907766"/>
              <a:ext cx="139609" cy="131799"/>
            </a:xfrm>
            <a:custGeom>
              <a:avLst/>
              <a:gdLst/>
              <a:ahLst/>
              <a:cxnLst/>
              <a:rect l="l" t="t" r="r" b="b"/>
              <a:pathLst>
                <a:path w="2002" h="1890" extrusionOk="0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38"/>
          <p:cNvSpPr txBox="1">
            <a:spLocks noGrp="1"/>
          </p:cNvSpPr>
          <p:nvPr>
            <p:ph type="title"/>
          </p:nvPr>
        </p:nvSpPr>
        <p:spPr>
          <a:xfrm>
            <a:off x="3634427" y="2012730"/>
            <a:ext cx="46968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dirty="0"/>
              <a:t>Objetivo</a:t>
            </a:r>
            <a:endParaRPr dirty="0"/>
          </a:p>
        </p:txBody>
      </p:sp>
      <p:grpSp>
        <p:nvGrpSpPr>
          <p:cNvPr id="939" name="Google Shape;939;p38"/>
          <p:cNvGrpSpPr/>
          <p:nvPr/>
        </p:nvGrpSpPr>
        <p:grpSpPr>
          <a:xfrm>
            <a:off x="685945" y="946778"/>
            <a:ext cx="3247892" cy="3660986"/>
            <a:chOff x="685945" y="946778"/>
            <a:chExt cx="3247892" cy="3660986"/>
          </a:xfrm>
        </p:grpSpPr>
        <p:grpSp>
          <p:nvGrpSpPr>
            <p:cNvPr id="940" name="Google Shape;940;p38"/>
            <p:cNvGrpSpPr/>
            <p:nvPr/>
          </p:nvGrpSpPr>
          <p:grpSpPr>
            <a:xfrm>
              <a:off x="685945" y="946778"/>
              <a:ext cx="3247892" cy="3660986"/>
              <a:chOff x="647700" y="1139488"/>
              <a:chExt cx="2875767" cy="3241532"/>
            </a:xfrm>
          </p:grpSpPr>
          <p:grpSp>
            <p:nvGrpSpPr>
              <p:cNvPr id="941" name="Google Shape;941;p38"/>
              <p:cNvGrpSpPr/>
              <p:nvPr/>
            </p:nvGrpSpPr>
            <p:grpSpPr>
              <a:xfrm>
                <a:off x="2645042" y="3966578"/>
                <a:ext cx="414441" cy="414441"/>
                <a:chOff x="5230513" y="639143"/>
                <a:chExt cx="476918" cy="476918"/>
              </a:xfrm>
            </p:grpSpPr>
            <p:sp>
              <p:nvSpPr>
                <p:cNvPr id="942" name="Google Shape;942;p38"/>
                <p:cNvSpPr/>
                <p:nvPr/>
              </p:nvSpPr>
              <p:spPr>
                <a:xfrm>
                  <a:off x="5230513" y="639143"/>
                  <a:ext cx="476918" cy="47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9" h="6839" extrusionOk="0">
                      <a:moveTo>
                        <a:pt x="3436" y="0"/>
                      </a:moveTo>
                      <a:cubicBezTo>
                        <a:pt x="1535" y="0"/>
                        <a:pt x="1" y="1534"/>
                        <a:pt x="1" y="3402"/>
                      </a:cubicBezTo>
                      <a:cubicBezTo>
                        <a:pt x="1" y="5304"/>
                        <a:pt x="1535" y="6838"/>
                        <a:pt x="3436" y="6838"/>
                      </a:cubicBezTo>
                      <a:cubicBezTo>
                        <a:pt x="5304" y="6838"/>
                        <a:pt x="6839" y="5304"/>
                        <a:pt x="6839" y="3402"/>
                      </a:cubicBezTo>
                      <a:cubicBezTo>
                        <a:pt x="6839" y="1534"/>
                        <a:pt x="5304" y="0"/>
                        <a:pt x="3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38"/>
                <p:cNvSpPr/>
                <p:nvPr/>
              </p:nvSpPr>
              <p:spPr>
                <a:xfrm>
                  <a:off x="5288673" y="710063"/>
                  <a:ext cx="349024" cy="345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5" h="4954" extrusionOk="0">
                      <a:moveTo>
                        <a:pt x="234" y="0"/>
                      </a:moveTo>
                      <a:cubicBezTo>
                        <a:pt x="184" y="0"/>
                        <a:pt x="134" y="17"/>
                        <a:pt x="101" y="50"/>
                      </a:cubicBezTo>
                      <a:cubicBezTo>
                        <a:pt x="0" y="151"/>
                        <a:pt x="0" y="284"/>
                        <a:pt x="101" y="351"/>
                      </a:cubicBezTo>
                      <a:lnTo>
                        <a:pt x="4604" y="4887"/>
                      </a:lnTo>
                      <a:cubicBezTo>
                        <a:pt x="4637" y="4954"/>
                        <a:pt x="4704" y="4954"/>
                        <a:pt x="4771" y="4954"/>
                      </a:cubicBezTo>
                      <a:cubicBezTo>
                        <a:pt x="4837" y="4954"/>
                        <a:pt x="4871" y="4954"/>
                        <a:pt x="4904" y="4887"/>
                      </a:cubicBezTo>
                      <a:cubicBezTo>
                        <a:pt x="5004" y="4821"/>
                        <a:pt x="5004" y="4687"/>
                        <a:pt x="4904" y="4620"/>
                      </a:cubicBezTo>
                      <a:lnTo>
                        <a:pt x="367" y="50"/>
                      </a:lnTo>
                      <a:cubicBezTo>
                        <a:pt x="334" y="17"/>
                        <a:pt x="284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4" name="Google Shape;944;p38"/>
              <p:cNvSpPr/>
              <p:nvPr/>
            </p:nvSpPr>
            <p:spPr>
              <a:xfrm>
                <a:off x="1605725" y="1586688"/>
                <a:ext cx="1825497" cy="2204439"/>
              </a:xfrm>
              <a:custGeom>
                <a:avLst/>
                <a:gdLst/>
                <a:ahLst/>
                <a:cxnLst/>
                <a:rect l="l" t="t" r="r" b="b"/>
                <a:pathLst>
                  <a:path w="36294" h="43828" extrusionOk="0">
                    <a:moveTo>
                      <a:pt x="24809" y="1"/>
                    </a:moveTo>
                    <a:cubicBezTo>
                      <a:pt x="15152" y="1"/>
                      <a:pt x="1335" y="549"/>
                      <a:pt x="1335" y="549"/>
                    </a:cubicBezTo>
                    <a:cubicBezTo>
                      <a:pt x="1" y="1717"/>
                      <a:pt x="334" y="42479"/>
                      <a:pt x="2236" y="43247"/>
                    </a:cubicBezTo>
                    <a:cubicBezTo>
                      <a:pt x="3173" y="43628"/>
                      <a:pt x="10098" y="43828"/>
                      <a:pt x="17295" y="43828"/>
                    </a:cubicBezTo>
                    <a:cubicBezTo>
                      <a:pt x="25207" y="43828"/>
                      <a:pt x="33447" y="43586"/>
                      <a:pt x="34425" y="43080"/>
                    </a:cubicBezTo>
                    <a:cubicBezTo>
                      <a:pt x="36293" y="42146"/>
                      <a:pt x="35426" y="1817"/>
                      <a:pt x="33925" y="549"/>
                    </a:cubicBezTo>
                    <a:cubicBezTo>
                      <a:pt x="33425" y="138"/>
                      <a:pt x="29637" y="1"/>
                      <a:pt x="248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8"/>
              <p:cNvSpPr/>
              <p:nvPr/>
            </p:nvSpPr>
            <p:spPr>
              <a:xfrm>
                <a:off x="1599035" y="1577383"/>
                <a:ext cx="1827157" cy="2224809"/>
              </a:xfrm>
              <a:custGeom>
                <a:avLst/>
                <a:gdLst/>
                <a:ahLst/>
                <a:cxnLst/>
                <a:rect l="l" t="t" r="r" b="b"/>
                <a:pathLst>
                  <a:path w="36327" h="44233" extrusionOk="0">
                    <a:moveTo>
                      <a:pt x="23176" y="461"/>
                    </a:moveTo>
                    <a:cubicBezTo>
                      <a:pt x="23769" y="461"/>
                      <a:pt x="24351" y="463"/>
                      <a:pt x="24918" y="467"/>
                    </a:cubicBezTo>
                    <a:cubicBezTo>
                      <a:pt x="32223" y="467"/>
                      <a:pt x="33724" y="801"/>
                      <a:pt x="33924" y="968"/>
                    </a:cubicBezTo>
                    <a:cubicBezTo>
                      <a:pt x="34992" y="1902"/>
                      <a:pt x="35993" y="29588"/>
                      <a:pt x="35059" y="40062"/>
                    </a:cubicBezTo>
                    <a:cubicBezTo>
                      <a:pt x="34825" y="42764"/>
                      <a:pt x="34525" y="43065"/>
                      <a:pt x="34492" y="43098"/>
                    </a:cubicBezTo>
                    <a:cubicBezTo>
                      <a:pt x="33691" y="43532"/>
                      <a:pt x="26653" y="43832"/>
                      <a:pt x="17379" y="43832"/>
                    </a:cubicBezTo>
                    <a:cubicBezTo>
                      <a:pt x="9440" y="43832"/>
                      <a:pt x="3303" y="43598"/>
                      <a:pt x="2502" y="43265"/>
                    </a:cubicBezTo>
                    <a:cubicBezTo>
                      <a:pt x="2469" y="43231"/>
                      <a:pt x="2235" y="43065"/>
                      <a:pt x="1968" y="41363"/>
                    </a:cubicBezTo>
                    <a:cubicBezTo>
                      <a:pt x="601" y="32724"/>
                      <a:pt x="601" y="2669"/>
                      <a:pt x="1601" y="968"/>
                    </a:cubicBezTo>
                    <a:cubicBezTo>
                      <a:pt x="2728" y="905"/>
                      <a:pt x="14238" y="461"/>
                      <a:pt x="23176" y="461"/>
                    </a:cubicBezTo>
                    <a:close/>
                    <a:moveTo>
                      <a:pt x="24885" y="0"/>
                    </a:moveTo>
                    <a:cubicBezTo>
                      <a:pt x="15345" y="0"/>
                      <a:pt x="1535" y="534"/>
                      <a:pt x="1435" y="534"/>
                    </a:cubicBezTo>
                    <a:cubicBezTo>
                      <a:pt x="1368" y="534"/>
                      <a:pt x="1335" y="534"/>
                      <a:pt x="1301" y="568"/>
                    </a:cubicBezTo>
                    <a:cubicBezTo>
                      <a:pt x="0" y="1668"/>
                      <a:pt x="167" y="33391"/>
                      <a:pt x="1501" y="41497"/>
                    </a:cubicBezTo>
                    <a:cubicBezTo>
                      <a:pt x="1802" y="43231"/>
                      <a:pt x="2102" y="43565"/>
                      <a:pt x="2302" y="43665"/>
                    </a:cubicBezTo>
                    <a:cubicBezTo>
                      <a:pt x="3303" y="44065"/>
                      <a:pt x="10608" y="44232"/>
                      <a:pt x="17346" y="44232"/>
                    </a:cubicBezTo>
                    <a:cubicBezTo>
                      <a:pt x="23217" y="44232"/>
                      <a:pt x="33491" y="44065"/>
                      <a:pt x="34625" y="43432"/>
                    </a:cubicBezTo>
                    <a:cubicBezTo>
                      <a:pt x="34858" y="43331"/>
                      <a:pt x="35125" y="42898"/>
                      <a:pt x="35359" y="40763"/>
                    </a:cubicBezTo>
                    <a:cubicBezTo>
                      <a:pt x="36326" y="32257"/>
                      <a:pt x="35626" y="1768"/>
                      <a:pt x="34158" y="568"/>
                    </a:cubicBezTo>
                    <a:cubicBezTo>
                      <a:pt x="33958" y="401"/>
                      <a:pt x="33457" y="0"/>
                      <a:pt x="24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8"/>
              <p:cNvSpPr/>
              <p:nvPr/>
            </p:nvSpPr>
            <p:spPr>
              <a:xfrm>
                <a:off x="1513479" y="2100584"/>
                <a:ext cx="2009989" cy="1069476"/>
              </a:xfrm>
              <a:custGeom>
                <a:avLst/>
                <a:gdLst/>
                <a:ahLst/>
                <a:cxnLst/>
                <a:rect l="l" t="t" r="r" b="b"/>
                <a:pathLst>
                  <a:path w="39962" h="21263" extrusionOk="0">
                    <a:moveTo>
                      <a:pt x="25065" y="1"/>
                    </a:moveTo>
                    <a:cubicBezTo>
                      <a:pt x="14570" y="1"/>
                      <a:pt x="1701" y="339"/>
                      <a:pt x="1701" y="339"/>
                    </a:cubicBezTo>
                    <a:cubicBezTo>
                      <a:pt x="1301" y="773"/>
                      <a:pt x="0" y="20521"/>
                      <a:pt x="2102" y="20821"/>
                    </a:cubicBezTo>
                    <a:cubicBezTo>
                      <a:pt x="3171" y="20969"/>
                      <a:pt x="12029" y="21263"/>
                      <a:pt x="20765" y="21263"/>
                    </a:cubicBezTo>
                    <a:cubicBezTo>
                      <a:pt x="29743" y="21263"/>
                      <a:pt x="38592" y="20952"/>
                      <a:pt x="38728" y="19853"/>
                    </a:cubicBezTo>
                    <a:cubicBezTo>
                      <a:pt x="39962" y="9446"/>
                      <a:pt x="39128" y="1507"/>
                      <a:pt x="38361" y="640"/>
                    </a:cubicBezTo>
                    <a:cubicBezTo>
                      <a:pt x="37896" y="149"/>
                      <a:pt x="31999" y="1"/>
                      <a:pt x="25065" y="1"/>
                    </a:cubicBezTo>
                    <a:close/>
                  </a:path>
                </a:pathLst>
              </a:custGeom>
              <a:solidFill>
                <a:srgbClr val="85B6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8"/>
              <p:cNvSpPr/>
              <p:nvPr/>
            </p:nvSpPr>
            <p:spPr>
              <a:xfrm>
                <a:off x="2144316" y="2228392"/>
                <a:ext cx="785245" cy="78524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5612" extrusionOk="0">
                    <a:moveTo>
                      <a:pt x="7806" y="0"/>
                    </a:moveTo>
                    <a:cubicBezTo>
                      <a:pt x="3503" y="0"/>
                      <a:pt x="0" y="3503"/>
                      <a:pt x="0" y="7806"/>
                    </a:cubicBezTo>
                    <a:cubicBezTo>
                      <a:pt x="0" y="12109"/>
                      <a:pt x="3503" y="15611"/>
                      <a:pt x="7806" y="15611"/>
                    </a:cubicBezTo>
                    <a:cubicBezTo>
                      <a:pt x="12109" y="15611"/>
                      <a:pt x="15611" y="12109"/>
                      <a:pt x="15611" y="7806"/>
                    </a:cubicBezTo>
                    <a:cubicBezTo>
                      <a:pt x="15611" y="3503"/>
                      <a:pt x="12109" y="0"/>
                      <a:pt x="7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8"/>
              <p:cNvSpPr/>
              <p:nvPr/>
            </p:nvSpPr>
            <p:spPr>
              <a:xfrm>
                <a:off x="2461394" y="2414596"/>
                <a:ext cx="177902" cy="402732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8007" extrusionOk="0">
                    <a:moveTo>
                      <a:pt x="334" y="1"/>
                    </a:moveTo>
                    <a:cubicBezTo>
                      <a:pt x="234" y="234"/>
                      <a:pt x="1" y="8006"/>
                      <a:pt x="34" y="8006"/>
                    </a:cubicBezTo>
                    <a:lnTo>
                      <a:pt x="3203" y="7906"/>
                    </a:lnTo>
                    <a:cubicBezTo>
                      <a:pt x="3203" y="7906"/>
                      <a:pt x="3537" y="334"/>
                      <a:pt x="3370" y="101"/>
                    </a:cubicBezTo>
                    <a:cubicBezTo>
                      <a:pt x="3303" y="1"/>
                      <a:pt x="334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8"/>
              <p:cNvSpPr/>
              <p:nvPr/>
            </p:nvSpPr>
            <p:spPr>
              <a:xfrm>
                <a:off x="2338918" y="2552161"/>
                <a:ext cx="414451" cy="142694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2837" extrusionOk="0">
                    <a:moveTo>
                      <a:pt x="1" y="1"/>
                    </a:moveTo>
                    <a:lnTo>
                      <a:pt x="101" y="2803"/>
                    </a:lnTo>
                    <a:lnTo>
                      <a:pt x="7973" y="2836"/>
                    </a:lnTo>
                    <a:cubicBezTo>
                      <a:pt x="8173" y="2603"/>
                      <a:pt x="8107" y="101"/>
                      <a:pt x="8107" y="101"/>
                    </a:cubicBezTo>
                    <a:cubicBezTo>
                      <a:pt x="8240" y="1"/>
                      <a:pt x="67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8"/>
              <p:cNvSpPr/>
              <p:nvPr/>
            </p:nvSpPr>
            <p:spPr>
              <a:xfrm>
                <a:off x="1966462" y="1162373"/>
                <a:ext cx="1151008" cy="518064"/>
              </a:xfrm>
              <a:custGeom>
                <a:avLst/>
                <a:gdLst/>
                <a:ahLst/>
                <a:cxnLst/>
                <a:rect l="l" t="t" r="r" b="b"/>
                <a:pathLst>
                  <a:path w="22884" h="10300" extrusionOk="0">
                    <a:moveTo>
                      <a:pt x="18158" y="1"/>
                    </a:moveTo>
                    <a:cubicBezTo>
                      <a:pt x="13277" y="1"/>
                      <a:pt x="2736" y="312"/>
                      <a:pt x="2736" y="312"/>
                    </a:cubicBezTo>
                    <a:cubicBezTo>
                      <a:pt x="701" y="412"/>
                      <a:pt x="0" y="10086"/>
                      <a:pt x="1168" y="10253"/>
                    </a:cubicBezTo>
                    <a:cubicBezTo>
                      <a:pt x="1390" y="10285"/>
                      <a:pt x="2199" y="10299"/>
                      <a:pt x="3370" y="10299"/>
                    </a:cubicBezTo>
                    <a:cubicBezTo>
                      <a:pt x="8358" y="10299"/>
                      <a:pt x="19924" y="10031"/>
                      <a:pt x="20815" y="9652"/>
                    </a:cubicBezTo>
                    <a:cubicBezTo>
                      <a:pt x="22883" y="8785"/>
                      <a:pt x="21416" y="312"/>
                      <a:pt x="20548" y="79"/>
                    </a:cubicBezTo>
                    <a:cubicBezTo>
                      <a:pt x="20359" y="23"/>
                      <a:pt x="19460" y="1"/>
                      <a:pt x="181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8"/>
              <p:cNvSpPr/>
              <p:nvPr/>
            </p:nvSpPr>
            <p:spPr>
              <a:xfrm>
                <a:off x="2501683" y="1248534"/>
                <a:ext cx="20169" cy="34901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6939" extrusionOk="0">
                    <a:moveTo>
                      <a:pt x="201" y="0"/>
                    </a:moveTo>
                    <a:cubicBezTo>
                      <a:pt x="67" y="0"/>
                      <a:pt x="0" y="67"/>
                      <a:pt x="0" y="201"/>
                    </a:cubicBezTo>
                    <a:lnTo>
                      <a:pt x="0" y="6739"/>
                    </a:lnTo>
                    <a:cubicBezTo>
                      <a:pt x="0" y="6872"/>
                      <a:pt x="67" y="6939"/>
                      <a:pt x="201" y="6939"/>
                    </a:cubicBezTo>
                    <a:cubicBezTo>
                      <a:pt x="334" y="6939"/>
                      <a:pt x="401" y="6872"/>
                      <a:pt x="401" y="6739"/>
                    </a:cubicBezTo>
                    <a:lnTo>
                      <a:pt x="401" y="201"/>
                    </a:lnTo>
                    <a:cubicBezTo>
                      <a:pt x="401" y="67"/>
                      <a:pt x="334" y="0"/>
                      <a:pt x="2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8"/>
              <p:cNvSpPr/>
              <p:nvPr/>
            </p:nvSpPr>
            <p:spPr>
              <a:xfrm>
                <a:off x="2721485" y="1241794"/>
                <a:ext cx="52058" cy="33729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6706" extrusionOk="0">
                    <a:moveTo>
                      <a:pt x="167" y="1"/>
                    </a:moveTo>
                    <a:cubicBezTo>
                      <a:pt x="67" y="34"/>
                      <a:pt x="0" y="101"/>
                      <a:pt x="0" y="234"/>
                    </a:cubicBezTo>
                    <a:cubicBezTo>
                      <a:pt x="0" y="268"/>
                      <a:pt x="567" y="5171"/>
                      <a:pt x="134" y="6472"/>
                    </a:cubicBezTo>
                    <a:cubicBezTo>
                      <a:pt x="67" y="6539"/>
                      <a:pt x="134" y="6672"/>
                      <a:pt x="234" y="6706"/>
                    </a:cubicBezTo>
                    <a:lnTo>
                      <a:pt x="334" y="6706"/>
                    </a:lnTo>
                    <a:cubicBezTo>
                      <a:pt x="400" y="6706"/>
                      <a:pt x="501" y="6672"/>
                      <a:pt x="534" y="6572"/>
                    </a:cubicBezTo>
                    <a:cubicBezTo>
                      <a:pt x="1034" y="5205"/>
                      <a:pt x="467" y="368"/>
                      <a:pt x="400" y="168"/>
                    </a:cubicBezTo>
                    <a:cubicBezTo>
                      <a:pt x="367" y="68"/>
                      <a:pt x="300" y="1"/>
                      <a:pt x="1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8"/>
              <p:cNvSpPr/>
              <p:nvPr/>
            </p:nvSpPr>
            <p:spPr>
              <a:xfrm>
                <a:off x="2914428" y="1247629"/>
                <a:ext cx="52058" cy="319741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6357" extrusionOk="0">
                    <a:moveTo>
                      <a:pt x="228" y="1"/>
                    </a:moveTo>
                    <a:cubicBezTo>
                      <a:pt x="192" y="1"/>
                      <a:pt x="158" y="15"/>
                      <a:pt x="134" y="52"/>
                    </a:cubicBezTo>
                    <a:cubicBezTo>
                      <a:pt x="34" y="118"/>
                      <a:pt x="0" y="252"/>
                      <a:pt x="67" y="352"/>
                    </a:cubicBezTo>
                    <a:cubicBezTo>
                      <a:pt x="501" y="886"/>
                      <a:pt x="501" y="4188"/>
                      <a:pt x="401" y="6123"/>
                    </a:cubicBezTo>
                    <a:cubicBezTo>
                      <a:pt x="401" y="6256"/>
                      <a:pt x="501" y="6356"/>
                      <a:pt x="634" y="6356"/>
                    </a:cubicBezTo>
                    <a:cubicBezTo>
                      <a:pt x="701" y="6356"/>
                      <a:pt x="834" y="6256"/>
                      <a:pt x="834" y="6190"/>
                    </a:cubicBezTo>
                    <a:cubicBezTo>
                      <a:pt x="834" y="5622"/>
                      <a:pt x="1034" y="919"/>
                      <a:pt x="401" y="85"/>
                    </a:cubicBezTo>
                    <a:cubicBezTo>
                      <a:pt x="358" y="43"/>
                      <a:pt x="289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8"/>
              <p:cNvSpPr/>
              <p:nvPr/>
            </p:nvSpPr>
            <p:spPr>
              <a:xfrm>
                <a:off x="2302000" y="1272627"/>
                <a:ext cx="53768" cy="338351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6727" extrusionOk="0">
                    <a:moveTo>
                      <a:pt x="786" y="1"/>
                    </a:moveTo>
                    <a:cubicBezTo>
                      <a:pt x="696" y="1"/>
                      <a:pt x="635" y="84"/>
                      <a:pt x="635" y="189"/>
                    </a:cubicBezTo>
                    <a:cubicBezTo>
                      <a:pt x="568" y="389"/>
                      <a:pt x="1" y="5226"/>
                      <a:pt x="501" y="6593"/>
                    </a:cubicBezTo>
                    <a:cubicBezTo>
                      <a:pt x="535" y="6693"/>
                      <a:pt x="635" y="6727"/>
                      <a:pt x="701" y="6727"/>
                    </a:cubicBezTo>
                    <a:lnTo>
                      <a:pt x="801" y="6727"/>
                    </a:lnTo>
                    <a:cubicBezTo>
                      <a:pt x="902" y="6693"/>
                      <a:pt x="968" y="6593"/>
                      <a:pt x="902" y="6460"/>
                    </a:cubicBezTo>
                    <a:cubicBezTo>
                      <a:pt x="468" y="5226"/>
                      <a:pt x="1035" y="289"/>
                      <a:pt x="1035" y="255"/>
                    </a:cubicBezTo>
                    <a:cubicBezTo>
                      <a:pt x="1068" y="122"/>
                      <a:pt x="1002" y="22"/>
                      <a:pt x="868" y="22"/>
                    </a:cubicBezTo>
                    <a:cubicBezTo>
                      <a:pt x="839" y="7"/>
                      <a:pt x="811" y="1"/>
                      <a:pt x="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8"/>
              <p:cNvSpPr/>
              <p:nvPr/>
            </p:nvSpPr>
            <p:spPr>
              <a:xfrm>
                <a:off x="2109057" y="1277003"/>
                <a:ext cx="52058" cy="32054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6373" extrusionOk="0">
                    <a:moveTo>
                      <a:pt x="811" y="0"/>
                    </a:moveTo>
                    <a:cubicBezTo>
                      <a:pt x="749" y="0"/>
                      <a:pt x="678" y="37"/>
                      <a:pt x="635" y="102"/>
                    </a:cubicBezTo>
                    <a:cubicBezTo>
                      <a:pt x="1" y="935"/>
                      <a:pt x="168" y="5639"/>
                      <a:pt x="201" y="6173"/>
                    </a:cubicBezTo>
                    <a:cubicBezTo>
                      <a:pt x="201" y="6306"/>
                      <a:pt x="301" y="6373"/>
                      <a:pt x="401" y="6373"/>
                    </a:cubicBezTo>
                    <a:cubicBezTo>
                      <a:pt x="535" y="6373"/>
                      <a:pt x="635" y="6306"/>
                      <a:pt x="635" y="6139"/>
                    </a:cubicBezTo>
                    <a:cubicBezTo>
                      <a:pt x="535" y="4171"/>
                      <a:pt x="535" y="869"/>
                      <a:pt x="968" y="335"/>
                    </a:cubicBezTo>
                    <a:cubicBezTo>
                      <a:pt x="1035" y="235"/>
                      <a:pt x="1002" y="135"/>
                      <a:pt x="901" y="35"/>
                    </a:cubicBezTo>
                    <a:cubicBezTo>
                      <a:pt x="878" y="11"/>
                      <a:pt x="846" y="0"/>
                      <a:pt x="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8"/>
              <p:cNvSpPr/>
              <p:nvPr/>
            </p:nvSpPr>
            <p:spPr>
              <a:xfrm>
                <a:off x="2001671" y="2195346"/>
                <a:ext cx="105776" cy="29726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591" extrusionOk="0">
                    <a:moveTo>
                      <a:pt x="1056" y="1"/>
                    </a:moveTo>
                    <a:cubicBezTo>
                      <a:pt x="588" y="1"/>
                      <a:pt x="188" y="123"/>
                      <a:pt x="168" y="123"/>
                    </a:cubicBezTo>
                    <a:cubicBezTo>
                      <a:pt x="101" y="157"/>
                      <a:pt x="1" y="257"/>
                      <a:pt x="34" y="390"/>
                    </a:cubicBezTo>
                    <a:cubicBezTo>
                      <a:pt x="86" y="441"/>
                      <a:pt x="137" y="512"/>
                      <a:pt x="218" y="512"/>
                    </a:cubicBezTo>
                    <a:cubicBezTo>
                      <a:pt x="243" y="512"/>
                      <a:pt x="270" y="506"/>
                      <a:pt x="301" y="490"/>
                    </a:cubicBezTo>
                    <a:cubicBezTo>
                      <a:pt x="301" y="490"/>
                      <a:pt x="642" y="389"/>
                      <a:pt x="1037" y="389"/>
                    </a:cubicBezTo>
                    <a:cubicBezTo>
                      <a:pt x="1283" y="389"/>
                      <a:pt x="1551" y="429"/>
                      <a:pt x="1769" y="557"/>
                    </a:cubicBezTo>
                    <a:cubicBezTo>
                      <a:pt x="1769" y="590"/>
                      <a:pt x="1802" y="590"/>
                      <a:pt x="1836" y="590"/>
                    </a:cubicBezTo>
                    <a:cubicBezTo>
                      <a:pt x="1869" y="590"/>
                      <a:pt x="1969" y="557"/>
                      <a:pt x="2036" y="490"/>
                    </a:cubicBezTo>
                    <a:cubicBezTo>
                      <a:pt x="2102" y="390"/>
                      <a:pt x="2036" y="257"/>
                      <a:pt x="1969" y="223"/>
                    </a:cubicBezTo>
                    <a:cubicBezTo>
                      <a:pt x="1693" y="53"/>
                      <a:pt x="1360" y="1"/>
                      <a:pt x="1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8"/>
              <p:cNvSpPr/>
              <p:nvPr/>
            </p:nvSpPr>
            <p:spPr>
              <a:xfrm>
                <a:off x="1872505" y="2146708"/>
                <a:ext cx="104066" cy="29676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90" extrusionOk="0">
                    <a:moveTo>
                      <a:pt x="1034" y="0"/>
                    </a:moveTo>
                    <a:cubicBezTo>
                      <a:pt x="575" y="0"/>
                      <a:pt x="187" y="123"/>
                      <a:pt x="167" y="123"/>
                    </a:cubicBezTo>
                    <a:cubicBezTo>
                      <a:pt x="67" y="190"/>
                      <a:pt x="0" y="256"/>
                      <a:pt x="34" y="390"/>
                    </a:cubicBezTo>
                    <a:cubicBezTo>
                      <a:pt x="63" y="447"/>
                      <a:pt x="141" y="530"/>
                      <a:pt x="226" y="530"/>
                    </a:cubicBezTo>
                    <a:cubicBezTo>
                      <a:pt x="240" y="530"/>
                      <a:pt x="254" y="528"/>
                      <a:pt x="267" y="523"/>
                    </a:cubicBezTo>
                    <a:cubicBezTo>
                      <a:pt x="267" y="523"/>
                      <a:pt x="640" y="399"/>
                      <a:pt x="1056" y="399"/>
                    </a:cubicBezTo>
                    <a:cubicBezTo>
                      <a:pt x="1287" y="399"/>
                      <a:pt x="1533" y="437"/>
                      <a:pt x="1735" y="557"/>
                    </a:cubicBezTo>
                    <a:cubicBezTo>
                      <a:pt x="1735" y="590"/>
                      <a:pt x="1768" y="590"/>
                      <a:pt x="1835" y="590"/>
                    </a:cubicBezTo>
                    <a:cubicBezTo>
                      <a:pt x="1902" y="590"/>
                      <a:pt x="2002" y="557"/>
                      <a:pt x="2035" y="523"/>
                    </a:cubicBezTo>
                    <a:cubicBezTo>
                      <a:pt x="2069" y="390"/>
                      <a:pt x="2035" y="256"/>
                      <a:pt x="1935" y="223"/>
                    </a:cubicBezTo>
                    <a:cubicBezTo>
                      <a:pt x="1659" y="52"/>
                      <a:pt x="1332" y="0"/>
                      <a:pt x="10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1830557" y="2241973"/>
                <a:ext cx="104066" cy="30078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98" extrusionOk="0">
                    <a:moveTo>
                      <a:pt x="1077" y="0"/>
                    </a:moveTo>
                    <a:cubicBezTo>
                      <a:pt x="600" y="0"/>
                      <a:pt x="188" y="130"/>
                      <a:pt x="167" y="130"/>
                    </a:cubicBezTo>
                    <a:cubicBezTo>
                      <a:pt x="67" y="164"/>
                      <a:pt x="1" y="230"/>
                      <a:pt x="34" y="364"/>
                    </a:cubicBezTo>
                    <a:cubicBezTo>
                      <a:pt x="61" y="446"/>
                      <a:pt x="134" y="506"/>
                      <a:pt x="215" y="506"/>
                    </a:cubicBezTo>
                    <a:cubicBezTo>
                      <a:pt x="232" y="506"/>
                      <a:pt x="250" y="503"/>
                      <a:pt x="267" y="497"/>
                    </a:cubicBezTo>
                    <a:cubicBezTo>
                      <a:pt x="414" y="442"/>
                      <a:pt x="700" y="388"/>
                      <a:pt x="1006" y="388"/>
                    </a:cubicBezTo>
                    <a:cubicBezTo>
                      <a:pt x="1258" y="388"/>
                      <a:pt x="1524" y="425"/>
                      <a:pt x="1735" y="531"/>
                    </a:cubicBezTo>
                    <a:cubicBezTo>
                      <a:pt x="1735" y="597"/>
                      <a:pt x="1768" y="597"/>
                      <a:pt x="1835" y="597"/>
                    </a:cubicBezTo>
                    <a:cubicBezTo>
                      <a:pt x="1902" y="597"/>
                      <a:pt x="1935" y="531"/>
                      <a:pt x="2035" y="497"/>
                    </a:cubicBezTo>
                    <a:cubicBezTo>
                      <a:pt x="2069" y="364"/>
                      <a:pt x="2035" y="230"/>
                      <a:pt x="1935" y="197"/>
                    </a:cubicBezTo>
                    <a:cubicBezTo>
                      <a:pt x="1673" y="47"/>
                      <a:pt x="1363" y="0"/>
                      <a:pt x="1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1684592" y="2188656"/>
                <a:ext cx="105725" cy="29676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90" extrusionOk="0">
                    <a:moveTo>
                      <a:pt x="1065" y="0"/>
                    </a:moveTo>
                    <a:cubicBezTo>
                      <a:pt x="603" y="0"/>
                      <a:pt x="208" y="123"/>
                      <a:pt x="167" y="123"/>
                    </a:cubicBezTo>
                    <a:cubicBezTo>
                      <a:pt x="101" y="190"/>
                      <a:pt x="0" y="256"/>
                      <a:pt x="67" y="390"/>
                    </a:cubicBezTo>
                    <a:cubicBezTo>
                      <a:pt x="96" y="447"/>
                      <a:pt x="150" y="530"/>
                      <a:pt x="250" y="530"/>
                    </a:cubicBezTo>
                    <a:cubicBezTo>
                      <a:pt x="265" y="530"/>
                      <a:pt x="282" y="528"/>
                      <a:pt x="301" y="523"/>
                    </a:cubicBezTo>
                    <a:cubicBezTo>
                      <a:pt x="301" y="523"/>
                      <a:pt x="687" y="399"/>
                      <a:pt x="1104" y="399"/>
                    </a:cubicBezTo>
                    <a:cubicBezTo>
                      <a:pt x="1336" y="399"/>
                      <a:pt x="1578" y="437"/>
                      <a:pt x="1768" y="557"/>
                    </a:cubicBezTo>
                    <a:cubicBezTo>
                      <a:pt x="1768" y="590"/>
                      <a:pt x="1802" y="590"/>
                      <a:pt x="1835" y="590"/>
                    </a:cubicBezTo>
                    <a:cubicBezTo>
                      <a:pt x="1902" y="590"/>
                      <a:pt x="1969" y="557"/>
                      <a:pt x="2069" y="523"/>
                    </a:cubicBezTo>
                    <a:cubicBezTo>
                      <a:pt x="2102" y="390"/>
                      <a:pt x="2069" y="256"/>
                      <a:pt x="1969" y="223"/>
                    </a:cubicBezTo>
                    <a:cubicBezTo>
                      <a:pt x="1693" y="52"/>
                      <a:pt x="1365" y="0"/>
                      <a:pt x="1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1709741" y="2277181"/>
                <a:ext cx="105776" cy="30078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598" extrusionOk="0">
                    <a:moveTo>
                      <a:pt x="1109" y="1"/>
                    </a:moveTo>
                    <a:cubicBezTo>
                      <a:pt x="629" y="1"/>
                      <a:pt x="209" y="131"/>
                      <a:pt x="168" y="131"/>
                    </a:cubicBezTo>
                    <a:cubicBezTo>
                      <a:pt x="101" y="164"/>
                      <a:pt x="1" y="264"/>
                      <a:pt x="68" y="364"/>
                    </a:cubicBezTo>
                    <a:cubicBezTo>
                      <a:pt x="95" y="447"/>
                      <a:pt x="145" y="506"/>
                      <a:pt x="236" y="506"/>
                    </a:cubicBezTo>
                    <a:cubicBezTo>
                      <a:pt x="256" y="506"/>
                      <a:pt x="277" y="504"/>
                      <a:pt x="301" y="498"/>
                    </a:cubicBezTo>
                    <a:cubicBezTo>
                      <a:pt x="301" y="498"/>
                      <a:pt x="687" y="374"/>
                      <a:pt x="1105" y="374"/>
                    </a:cubicBezTo>
                    <a:cubicBezTo>
                      <a:pt x="1336" y="374"/>
                      <a:pt x="1578" y="412"/>
                      <a:pt x="1769" y="531"/>
                    </a:cubicBezTo>
                    <a:cubicBezTo>
                      <a:pt x="1769" y="598"/>
                      <a:pt x="1802" y="598"/>
                      <a:pt x="1835" y="598"/>
                    </a:cubicBezTo>
                    <a:cubicBezTo>
                      <a:pt x="1936" y="598"/>
                      <a:pt x="1969" y="564"/>
                      <a:pt x="2069" y="498"/>
                    </a:cubicBezTo>
                    <a:cubicBezTo>
                      <a:pt x="2102" y="364"/>
                      <a:pt x="2069" y="264"/>
                      <a:pt x="1969" y="198"/>
                    </a:cubicBezTo>
                    <a:cubicBezTo>
                      <a:pt x="1706" y="47"/>
                      <a:pt x="1397" y="1"/>
                      <a:pt x="1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3208017" y="2992320"/>
                <a:ext cx="104066" cy="29676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90" extrusionOk="0">
                    <a:moveTo>
                      <a:pt x="1041" y="0"/>
                    </a:moveTo>
                    <a:cubicBezTo>
                      <a:pt x="576" y="0"/>
                      <a:pt x="188" y="123"/>
                      <a:pt x="168" y="123"/>
                    </a:cubicBezTo>
                    <a:cubicBezTo>
                      <a:pt x="67" y="156"/>
                      <a:pt x="1" y="256"/>
                      <a:pt x="34" y="390"/>
                    </a:cubicBezTo>
                    <a:cubicBezTo>
                      <a:pt x="60" y="441"/>
                      <a:pt x="125" y="512"/>
                      <a:pt x="214" y="512"/>
                    </a:cubicBezTo>
                    <a:cubicBezTo>
                      <a:pt x="241" y="512"/>
                      <a:pt x="270" y="505"/>
                      <a:pt x="301" y="490"/>
                    </a:cubicBezTo>
                    <a:cubicBezTo>
                      <a:pt x="429" y="453"/>
                      <a:pt x="716" y="397"/>
                      <a:pt x="1021" y="397"/>
                    </a:cubicBezTo>
                    <a:cubicBezTo>
                      <a:pt x="1274" y="397"/>
                      <a:pt x="1539" y="436"/>
                      <a:pt x="1735" y="557"/>
                    </a:cubicBezTo>
                    <a:cubicBezTo>
                      <a:pt x="1735" y="590"/>
                      <a:pt x="1802" y="590"/>
                      <a:pt x="1835" y="590"/>
                    </a:cubicBezTo>
                    <a:cubicBezTo>
                      <a:pt x="1902" y="590"/>
                      <a:pt x="2002" y="557"/>
                      <a:pt x="2036" y="490"/>
                    </a:cubicBezTo>
                    <a:cubicBezTo>
                      <a:pt x="2069" y="390"/>
                      <a:pt x="2036" y="256"/>
                      <a:pt x="1969" y="223"/>
                    </a:cubicBezTo>
                    <a:cubicBezTo>
                      <a:pt x="1680" y="52"/>
                      <a:pt x="1344" y="0"/>
                      <a:pt x="10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3117430" y="2931510"/>
                <a:ext cx="105725" cy="3012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99" extrusionOk="0">
                    <a:moveTo>
                      <a:pt x="1100" y="1"/>
                    </a:moveTo>
                    <a:cubicBezTo>
                      <a:pt x="613" y="1"/>
                      <a:pt x="188" y="131"/>
                      <a:pt x="167" y="131"/>
                    </a:cubicBezTo>
                    <a:cubicBezTo>
                      <a:pt x="101" y="164"/>
                      <a:pt x="0" y="265"/>
                      <a:pt x="34" y="398"/>
                    </a:cubicBezTo>
                    <a:cubicBezTo>
                      <a:pt x="85" y="449"/>
                      <a:pt x="136" y="520"/>
                      <a:pt x="218" y="520"/>
                    </a:cubicBezTo>
                    <a:cubicBezTo>
                      <a:pt x="242" y="520"/>
                      <a:pt x="270" y="514"/>
                      <a:pt x="301" y="498"/>
                    </a:cubicBezTo>
                    <a:cubicBezTo>
                      <a:pt x="301" y="498"/>
                      <a:pt x="642" y="397"/>
                      <a:pt x="1036" y="397"/>
                    </a:cubicBezTo>
                    <a:cubicBezTo>
                      <a:pt x="1283" y="397"/>
                      <a:pt x="1550" y="436"/>
                      <a:pt x="1768" y="565"/>
                    </a:cubicBezTo>
                    <a:cubicBezTo>
                      <a:pt x="1768" y="598"/>
                      <a:pt x="1802" y="598"/>
                      <a:pt x="1835" y="598"/>
                    </a:cubicBezTo>
                    <a:cubicBezTo>
                      <a:pt x="1935" y="598"/>
                      <a:pt x="1969" y="565"/>
                      <a:pt x="2035" y="498"/>
                    </a:cubicBezTo>
                    <a:cubicBezTo>
                      <a:pt x="2102" y="365"/>
                      <a:pt x="2035" y="265"/>
                      <a:pt x="1969" y="198"/>
                    </a:cubicBezTo>
                    <a:cubicBezTo>
                      <a:pt x="1706" y="48"/>
                      <a:pt x="1392" y="1"/>
                      <a:pt x="11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8"/>
              <p:cNvSpPr/>
              <p:nvPr/>
            </p:nvSpPr>
            <p:spPr>
              <a:xfrm>
                <a:off x="3117430" y="3057356"/>
                <a:ext cx="105725" cy="3007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98" extrusionOk="0">
                    <a:moveTo>
                      <a:pt x="1100" y="1"/>
                    </a:moveTo>
                    <a:cubicBezTo>
                      <a:pt x="613" y="1"/>
                      <a:pt x="188" y="131"/>
                      <a:pt x="167" y="131"/>
                    </a:cubicBezTo>
                    <a:cubicBezTo>
                      <a:pt x="101" y="164"/>
                      <a:pt x="0" y="264"/>
                      <a:pt x="34" y="398"/>
                    </a:cubicBezTo>
                    <a:cubicBezTo>
                      <a:pt x="85" y="449"/>
                      <a:pt x="136" y="520"/>
                      <a:pt x="218" y="520"/>
                    </a:cubicBezTo>
                    <a:cubicBezTo>
                      <a:pt x="242" y="520"/>
                      <a:pt x="270" y="513"/>
                      <a:pt x="301" y="498"/>
                    </a:cubicBezTo>
                    <a:cubicBezTo>
                      <a:pt x="428" y="461"/>
                      <a:pt x="716" y="405"/>
                      <a:pt x="1026" y="405"/>
                    </a:cubicBezTo>
                    <a:cubicBezTo>
                      <a:pt x="1284" y="405"/>
                      <a:pt x="1557" y="444"/>
                      <a:pt x="1768" y="565"/>
                    </a:cubicBezTo>
                    <a:cubicBezTo>
                      <a:pt x="1768" y="598"/>
                      <a:pt x="1802" y="598"/>
                      <a:pt x="1835" y="598"/>
                    </a:cubicBezTo>
                    <a:cubicBezTo>
                      <a:pt x="1868" y="598"/>
                      <a:pt x="1969" y="565"/>
                      <a:pt x="2035" y="498"/>
                    </a:cubicBezTo>
                    <a:cubicBezTo>
                      <a:pt x="2102" y="364"/>
                      <a:pt x="2035" y="264"/>
                      <a:pt x="1969" y="198"/>
                    </a:cubicBezTo>
                    <a:cubicBezTo>
                      <a:pt x="1706" y="48"/>
                      <a:pt x="1392" y="1"/>
                      <a:pt x="11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8"/>
              <p:cNvSpPr/>
              <p:nvPr/>
            </p:nvSpPr>
            <p:spPr>
              <a:xfrm>
                <a:off x="2917747" y="3059418"/>
                <a:ext cx="105776" cy="29726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591" extrusionOk="0">
                    <a:moveTo>
                      <a:pt x="1065" y="1"/>
                    </a:moveTo>
                    <a:cubicBezTo>
                      <a:pt x="604" y="1"/>
                      <a:pt x="208" y="123"/>
                      <a:pt x="168" y="123"/>
                    </a:cubicBezTo>
                    <a:cubicBezTo>
                      <a:pt x="101" y="157"/>
                      <a:pt x="1" y="257"/>
                      <a:pt x="68" y="390"/>
                    </a:cubicBezTo>
                    <a:cubicBezTo>
                      <a:pt x="93" y="441"/>
                      <a:pt x="139" y="512"/>
                      <a:pt x="219" y="512"/>
                    </a:cubicBezTo>
                    <a:cubicBezTo>
                      <a:pt x="243" y="512"/>
                      <a:pt x="270" y="506"/>
                      <a:pt x="301" y="490"/>
                    </a:cubicBezTo>
                    <a:cubicBezTo>
                      <a:pt x="447" y="454"/>
                      <a:pt x="733" y="397"/>
                      <a:pt x="1038" y="397"/>
                    </a:cubicBezTo>
                    <a:cubicBezTo>
                      <a:pt x="1291" y="397"/>
                      <a:pt x="1557" y="436"/>
                      <a:pt x="1769" y="557"/>
                    </a:cubicBezTo>
                    <a:cubicBezTo>
                      <a:pt x="1769" y="590"/>
                      <a:pt x="1802" y="590"/>
                      <a:pt x="1836" y="590"/>
                    </a:cubicBezTo>
                    <a:cubicBezTo>
                      <a:pt x="1936" y="590"/>
                      <a:pt x="2002" y="557"/>
                      <a:pt x="2069" y="490"/>
                    </a:cubicBezTo>
                    <a:cubicBezTo>
                      <a:pt x="2102" y="390"/>
                      <a:pt x="2069" y="257"/>
                      <a:pt x="1969" y="223"/>
                    </a:cubicBezTo>
                    <a:cubicBezTo>
                      <a:pt x="1693" y="53"/>
                      <a:pt x="1365" y="1"/>
                      <a:pt x="10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3008384" y="2993980"/>
                <a:ext cx="105725" cy="29726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91" extrusionOk="0">
                    <a:moveTo>
                      <a:pt x="1055" y="1"/>
                    </a:moveTo>
                    <a:cubicBezTo>
                      <a:pt x="587" y="1"/>
                      <a:pt x="187" y="123"/>
                      <a:pt x="167" y="123"/>
                    </a:cubicBezTo>
                    <a:cubicBezTo>
                      <a:pt x="100" y="190"/>
                      <a:pt x="0" y="257"/>
                      <a:pt x="34" y="390"/>
                    </a:cubicBezTo>
                    <a:cubicBezTo>
                      <a:pt x="91" y="448"/>
                      <a:pt x="149" y="530"/>
                      <a:pt x="249" y="530"/>
                    </a:cubicBezTo>
                    <a:cubicBezTo>
                      <a:pt x="265" y="530"/>
                      <a:pt x="282" y="528"/>
                      <a:pt x="300" y="524"/>
                    </a:cubicBezTo>
                    <a:cubicBezTo>
                      <a:pt x="428" y="469"/>
                      <a:pt x="716" y="414"/>
                      <a:pt x="1027" y="414"/>
                    </a:cubicBezTo>
                    <a:cubicBezTo>
                      <a:pt x="1284" y="414"/>
                      <a:pt x="1557" y="451"/>
                      <a:pt x="1768" y="557"/>
                    </a:cubicBezTo>
                    <a:cubicBezTo>
                      <a:pt x="1768" y="590"/>
                      <a:pt x="1802" y="590"/>
                      <a:pt x="1835" y="590"/>
                    </a:cubicBezTo>
                    <a:cubicBezTo>
                      <a:pt x="1935" y="590"/>
                      <a:pt x="2002" y="557"/>
                      <a:pt x="2035" y="524"/>
                    </a:cubicBezTo>
                    <a:cubicBezTo>
                      <a:pt x="2102" y="390"/>
                      <a:pt x="2035" y="257"/>
                      <a:pt x="1968" y="223"/>
                    </a:cubicBezTo>
                    <a:cubicBezTo>
                      <a:pt x="1692" y="53"/>
                      <a:pt x="1360" y="1"/>
                      <a:pt x="10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3305343" y="3055696"/>
                <a:ext cx="105725" cy="3007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98" extrusionOk="0">
                    <a:moveTo>
                      <a:pt x="1110" y="0"/>
                    </a:moveTo>
                    <a:cubicBezTo>
                      <a:pt x="633" y="0"/>
                      <a:pt x="221" y="131"/>
                      <a:pt x="201" y="131"/>
                    </a:cubicBezTo>
                    <a:cubicBezTo>
                      <a:pt x="101" y="164"/>
                      <a:pt x="0" y="231"/>
                      <a:pt x="67" y="364"/>
                    </a:cubicBezTo>
                    <a:cubicBezTo>
                      <a:pt x="95" y="446"/>
                      <a:pt x="167" y="506"/>
                      <a:pt x="248" y="506"/>
                    </a:cubicBezTo>
                    <a:cubicBezTo>
                      <a:pt x="265" y="506"/>
                      <a:pt x="283" y="503"/>
                      <a:pt x="301" y="497"/>
                    </a:cubicBezTo>
                    <a:cubicBezTo>
                      <a:pt x="454" y="459"/>
                      <a:pt x="762" y="399"/>
                      <a:pt x="1085" y="399"/>
                    </a:cubicBezTo>
                    <a:cubicBezTo>
                      <a:pt x="1323" y="399"/>
                      <a:pt x="1570" y="432"/>
                      <a:pt x="1768" y="531"/>
                    </a:cubicBezTo>
                    <a:cubicBezTo>
                      <a:pt x="1768" y="598"/>
                      <a:pt x="1802" y="598"/>
                      <a:pt x="1868" y="598"/>
                    </a:cubicBezTo>
                    <a:cubicBezTo>
                      <a:pt x="1935" y="598"/>
                      <a:pt x="2035" y="531"/>
                      <a:pt x="2069" y="497"/>
                    </a:cubicBezTo>
                    <a:cubicBezTo>
                      <a:pt x="2102" y="364"/>
                      <a:pt x="2069" y="231"/>
                      <a:pt x="1969" y="197"/>
                    </a:cubicBezTo>
                    <a:cubicBezTo>
                      <a:pt x="1706" y="47"/>
                      <a:pt x="1396" y="0"/>
                      <a:pt x="11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1478220" y="4038723"/>
                <a:ext cx="244999" cy="263458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5238" extrusionOk="0">
                    <a:moveTo>
                      <a:pt x="2569" y="0"/>
                    </a:moveTo>
                    <a:lnTo>
                      <a:pt x="2569" y="67"/>
                    </a:lnTo>
                    <a:cubicBezTo>
                      <a:pt x="1168" y="67"/>
                      <a:pt x="1" y="1235"/>
                      <a:pt x="1" y="2636"/>
                    </a:cubicBezTo>
                    <a:cubicBezTo>
                      <a:pt x="1" y="4070"/>
                      <a:pt x="1168" y="5238"/>
                      <a:pt x="2569" y="5238"/>
                    </a:cubicBezTo>
                    <a:lnTo>
                      <a:pt x="4871" y="5238"/>
                    </a:lnTo>
                    <a:lnTo>
                      <a:pt x="487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1723171" y="4043753"/>
                <a:ext cx="293687" cy="260088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171" extrusionOk="0">
                    <a:moveTo>
                      <a:pt x="1" y="1"/>
                    </a:moveTo>
                    <a:lnTo>
                      <a:pt x="1" y="5171"/>
                    </a:lnTo>
                    <a:lnTo>
                      <a:pt x="3236" y="5171"/>
                    </a:lnTo>
                    <a:cubicBezTo>
                      <a:pt x="4671" y="5171"/>
                      <a:pt x="5838" y="4003"/>
                      <a:pt x="5838" y="2569"/>
                    </a:cubicBezTo>
                    <a:cubicBezTo>
                      <a:pt x="5838" y="1168"/>
                      <a:pt x="4671" y="1"/>
                      <a:pt x="32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1713111" y="4030323"/>
                <a:ext cx="313806" cy="283628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5639" extrusionOk="0">
                    <a:moveTo>
                      <a:pt x="3436" y="468"/>
                    </a:moveTo>
                    <a:cubicBezTo>
                      <a:pt x="4737" y="468"/>
                      <a:pt x="5838" y="1568"/>
                      <a:pt x="5838" y="2836"/>
                    </a:cubicBezTo>
                    <a:cubicBezTo>
                      <a:pt x="5838" y="4137"/>
                      <a:pt x="4771" y="5238"/>
                      <a:pt x="3436" y="5238"/>
                    </a:cubicBezTo>
                    <a:lnTo>
                      <a:pt x="401" y="5238"/>
                    </a:lnTo>
                    <a:lnTo>
                      <a:pt x="401" y="468"/>
                    </a:lnTo>
                    <a:close/>
                    <a:moveTo>
                      <a:pt x="201" y="1"/>
                    </a:moveTo>
                    <a:cubicBezTo>
                      <a:pt x="67" y="1"/>
                      <a:pt x="1" y="101"/>
                      <a:pt x="1" y="234"/>
                    </a:cubicBezTo>
                    <a:lnTo>
                      <a:pt x="1" y="5438"/>
                    </a:lnTo>
                    <a:cubicBezTo>
                      <a:pt x="1" y="5571"/>
                      <a:pt x="67" y="5638"/>
                      <a:pt x="201" y="5638"/>
                    </a:cubicBezTo>
                    <a:lnTo>
                      <a:pt x="3436" y="5638"/>
                    </a:lnTo>
                    <a:cubicBezTo>
                      <a:pt x="5004" y="5638"/>
                      <a:pt x="6238" y="4337"/>
                      <a:pt x="6238" y="2803"/>
                    </a:cubicBezTo>
                    <a:cubicBezTo>
                      <a:pt x="6238" y="1268"/>
                      <a:pt x="5004" y="1"/>
                      <a:pt x="3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1162801" y="3731703"/>
                <a:ext cx="261798" cy="244999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4871" extrusionOk="0">
                    <a:moveTo>
                      <a:pt x="0" y="0"/>
                    </a:moveTo>
                    <a:lnTo>
                      <a:pt x="0" y="2268"/>
                    </a:lnTo>
                    <a:lnTo>
                      <a:pt x="34" y="2268"/>
                    </a:lnTo>
                    <a:cubicBezTo>
                      <a:pt x="34" y="3703"/>
                      <a:pt x="1201" y="4870"/>
                      <a:pt x="2636" y="4870"/>
                    </a:cubicBezTo>
                    <a:cubicBezTo>
                      <a:pt x="4037" y="4870"/>
                      <a:pt x="5204" y="3703"/>
                      <a:pt x="5204" y="2268"/>
                    </a:cubicBezTo>
                    <a:lnTo>
                      <a:pt x="52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8"/>
              <p:cNvSpPr/>
              <p:nvPr/>
            </p:nvSpPr>
            <p:spPr>
              <a:xfrm>
                <a:off x="1167831" y="3438062"/>
                <a:ext cx="260088" cy="293687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5839" extrusionOk="0">
                    <a:moveTo>
                      <a:pt x="2569" y="1"/>
                    </a:moveTo>
                    <a:cubicBezTo>
                      <a:pt x="1168" y="1"/>
                      <a:pt x="0" y="1168"/>
                      <a:pt x="0" y="2569"/>
                    </a:cubicBezTo>
                    <a:lnTo>
                      <a:pt x="0" y="5838"/>
                    </a:lnTo>
                    <a:lnTo>
                      <a:pt x="5171" y="5838"/>
                    </a:lnTo>
                    <a:lnTo>
                      <a:pt x="5171" y="2569"/>
                    </a:lnTo>
                    <a:cubicBezTo>
                      <a:pt x="5171" y="1168"/>
                      <a:pt x="4003" y="1"/>
                      <a:pt x="25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8"/>
              <p:cNvSpPr/>
              <p:nvPr/>
            </p:nvSpPr>
            <p:spPr>
              <a:xfrm>
                <a:off x="1154402" y="3426343"/>
                <a:ext cx="283577" cy="315466"/>
              </a:xfrm>
              <a:custGeom>
                <a:avLst/>
                <a:gdLst/>
                <a:ahLst/>
                <a:cxnLst/>
                <a:rect l="l" t="t" r="r" b="b"/>
                <a:pathLst>
                  <a:path w="5638" h="6272" extrusionOk="0">
                    <a:moveTo>
                      <a:pt x="2836" y="434"/>
                    </a:moveTo>
                    <a:cubicBezTo>
                      <a:pt x="4137" y="434"/>
                      <a:pt x="5204" y="1468"/>
                      <a:pt x="5204" y="2802"/>
                    </a:cubicBezTo>
                    <a:lnTo>
                      <a:pt x="5204" y="5838"/>
                    </a:lnTo>
                    <a:lnTo>
                      <a:pt x="468" y="5838"/>
                    </a:lnTo>
                    <a:lnTo>
                      <a:pt x="468" y="2802"/>
                    </a:lnTo>
                    <a:cubicBezTo>
                      <a:pt x="468" y="1501"/>
                      <a:pt x="1535" y="434"/>
                      <a:pt x="2836" y="434"/>
                    </a:cubicBezTo>
                    <a:close/>
                    <a:moveTo>
                      <a:pt x="2803" y="0"/>
                    </a:moveTo>
                    <a:cubicBezTo>
                      <a:pt x="1268" y="0"/>
                      <a:pt x="1" y="1268"/>
                      <a:pt x="1" y="2802"/>
                    </a:cubicBezTo>
                    <a:lnTo>
                      <a:pt x="1" y="6071"/>
                    </a:lnTo>
                    <a:cubicBezTo>
                      <a:pt x="1" y="6171"/>
                      <a:pt x="101" y="6271"/>
                      <a:pt x="201" y="6271"/>
                    </a:cubicBezTo>
                    <a:lnTo>
                      <a:pt x="5438" y="6271"/>
                    </a:lnTo>
                    <a:cubicBezTo>
                      <a:pt x="5538" y="6271"/>
                      <a:pt x="5638" y="6171"/>
                      <a:pt x="5605" y="6071"/>
                    </a:cubicBezTo>
                    <a:lnTo>
                      <a:pt x="5605" y="2802"/>
                    </a:lnTo>
                    <a:cubicBezTo>
                      <a:pt x="5605" y="1268"/>
                      <a:pt x="4337" y="0"/>
                      <a:pt x="2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647700" y="1150100"/>
                <a:ext cx="1231534" cy="858025"/>
              </a:xfrm>
              <a:custGeom>
                <a:avLst/>
                <a:gdLst/>
                <a:ahLst/>
                <a:cxnLst/>
                <a:rect l="l" t="t" r="r" b="b"/>
                <a:pathLst>
                  <a:path w="24485" h="17059" extrusionOk="0">
                    <a:moveTo>
                      <a:pt x="14007" y="1"/>
                    </a:moveTo>
                    <a:cubicBezTo>
                      <a:pt x="8878" y="1"/>
                      <a:pt x="1602" y="890"/>
                      <a:pt x="1602" y="890"/>
                    </a:cubicBezTo>
                    <a:cubicBezTo>
                      <a:pt x="234" y="890"/>
                      <a:pt x="1" y="15200"/>
                      <a:pt x="2302" y="16568"/>
                    </a:cubicBezTo>
                    <a:cubicBezTo>
                      <a:pt x="2897" y="16916"/>
                      <a:pt x="4570" y="17059"/>
                      <a:pt x="6740" y="17059"/>
                    </a:cubicBezTo>
                    <a:cubicBezTo>
                      <a:pt x="13091" y="17059"/>
                      <a:pt x="23703" y="15837"/>
                      <a:pt x="24051" y="14967"/>
                    </a:cubicBezTo>
                    <a:cubicBezTo>
                      <a:pt x="24485" y="13766"/>
                      <a:pt x="21049" y="13566"/>
                      <a:pt x="20315" y="11965"/>
                    </a:cubicBezTo>
                    <a:cubicBezTo>
                      <a:pt x="19615" y="10363"/>
                      <a:pt x="20782" y="2258"/>
                      <a:pt x="18714" y="656"/>
                    </a:cubicBezTo>
                    <a:cubicBezTo>
                      <a:pt x="18076" y="170"/>
                      <a:pt x="16246" y="1"/>
                      <a:pt x="140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649410" y="1139488"/>
                <a:ext cx="1231534" cy="880860"/>
              </a:xfrm>
              <a:custGeom>
                <a:avLst/>
                <a:gdLst/>
                <a:ahLst/>
                <a:cxnLst/>
                <a:rect l="l" t="t" r="r" b="b"/>
                <a:pathLst>
                  <a:path w="24485" h="17513" extrusionOk="0">
                    <a:moveTo>
                      <a:pt x="13977" y="400"/>
                    </a:moveTo>
                    <a:cubicBezTo>
                      <a:pt x="17079" y="400"/>
                      <a:pt x="18180" y="734"/>
                      <a:pt x="18547" y="1034"/>
                    </a:cubicBezTo>
                    <a:cubicBezTo>
                      <a:pt x="19748" y="2002"/>
                      <a:pt x="19814" y="5571"/>
                      <a:pt x="19814" y="8440"/>
                    </a:cubicBezTo>
                    <a:cubicBezTo>
                      <a:pt x="19814" y="10208"/>
                      <a:pt x="19848" y="11609"/>
                      <a:pt x="20081" y="12242"/>
                    </a:cubicBezTo>
                    <a:cubicBezTo>
                      <a:pt x="20481" y="13110"/>
                      <a:pt x="21549" y="13577"/>
                      <a:pt x="22483" y="14010"/>
                    </a:cubicBezTo>
                    <a:cubicBezTo>
                      <a:pt x="23383" y="14444"/>
                      <a:pt x="23917" y="14711"/>
                      <a:pt x="23817" y="15078"/>
                    </a:cubicBezTo>
                    <a:cubicBezTo>
                      <a:pt x="23317" y="15845"/>
                      <a:pt x="13310" y="17079"/>
                      <a:pt x="6672" y="17079"/>
                    </a:cubicBezTo>
                    <a:cubicBezTo>
                      <a:pt x="3636" y="17079"/>
                      <a:pt x="2669" y="16779"/>
                      <a:pt x="2368" y="16612"/>
                    </a:cubicBezTo>
                    <a:cubicBezTo>
                      <a:pt x="801" y="15678"/>
                      <a:pt x="367" y="7005"/>
                      <a:pt x="1034" y="2869"/>
                    </a:cubicBezTo>
                    <a:cubicBezTo>
                      <a:pt x="1301" y="1368"/>
                      <a:pt x="1535" y="1268"/>
                      <a:pt x="1568" y="1268"/>
                    </a:cubicBezTo>
                    <a:cubicBezTo>
                      <a:pt x="1668" y="1268"/>
                      <a:pt x="8906" y="400"/>
                      <a:pt x="13977" y="400"/>
                    </a:cubicBezTo>
                    <a:close/>
                    <a:moveTo>
                      <a:pt x="13977" y="0"/>
                    </a:moveTo>
                    <a:cubicBezTo>
                      <a:pt x="8873" y="0"/>
                      <a:pt x="1635" y="867"/>
                      <a:pt x="1568" y="867"/>
                    </a:cubicBezTo>
                    <a:cubicBezTo>
                      <a:pt x="1168" y="867"/>
                      <a:pt x="967" y="1435"/>
                      <a:pt x="834" y="1868"/>
                    </a:cubicBezTo>
                    <a:cubicBezTo>
                      <a:pt x="33" y="4770"/>
                      <a:pt x="0" y="15645"/>
                      <a:pt x="2168" y="16946"/>
                    </a:cubicBezTo>
                    <a:cubicBezTo>
                      <a:pt x="2735" y="17346"/>
                      <a:pt x="4236" y="17513"/>
                      <a:pt x="6672" y="17513"/>
                    </a:cubicBezTo>
                    <a:cubicBezTo>
                      <a:pt x="12476" y="17513"/>
                      <a:pt x="23750" y="16379"/>
                      <a:pt x="24151" y="15278"/>
                    </a:cubicBezTo>
                    <a:cubicBezTo>
                      <a:pt x="24484" y="14511"/>
                      <a:pt x="23550" y="14077"/>
                      <a:pt x="22583" y="13677"/>
                    </a:cubicBezTo>
                    <a:cubicBezTo>
                      <a:pt x="21749" y="13276"/>
                      <a:pt x="20748" y="12843"/>
                      <a:pt x="20481" y="12109"/>
                    </a:cubicBezTo>
                    <a:cubicBezTo>
                      <a:pt x="20215" y="11542"/>
                      <a:pt x="20215" y="10041"/>
                      <a:pt x="20215" y="8440"/>
                    </a:cubicBezTo>
                    <a:cubicBezTo>
                      <a:pt x="20215" y="5471"/>
                      <a:pt x="20215" y="1768"/>
                      <a:pt x="18814" y="701"/>
                    </a:cubicBezTo>
                    <a:cubicBezTo>
                      <a:pt x="18180" y="234"/>
                      <a:pt x="16579" y="0"/>
                      <a:pt x="139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790345" y="1273582"/>
                <a:ext cx="810192" cy="593611"/>
              </a:xfrm>
              <a:custGeom>
                <a:avLst/>
                <a:gdLst/>
                <a:ahLst/>
                <a:cxnLst/>
                <a:rect l="l" t="t" r="r" b="b"/>
                <a:pathLst>
                  <a:path w="16108" h="11802" extrusionOk="0">
                    <a:moveTo>
                      <a:pt x="10715" y="0"/>
                    </a:moveTo>
                    <a:cubicBezTo>
                      <a:pt x="8246" y="0"/>
                      <a:pt x="7239" y="3205"/>
                      <a:pt x="7239" y="3205"/>
                    </a:cubicBezTo>
                    <a:cubicBezTo>
                      <a:pt x="6642" y="1552"/>
                      <a:pt x="5131" y="456"/>
                      <a:pt x="3693" y="456"/>
                    </a:cubicBezTo>
                    <a:cubicBezTo>
                      <a:pt x="2318" y="456"/>
                      <a:pt x="1009" y="1459"/>
                      <a:pt x="634" y="3939"/>
                    </a:cubicBezTo>
                    <a:cubicBezTo>
                      <a:pt x="0" y="8809"/>
                      <a:pt x="7672" y="11778"/>
                      <a:pt x="7672" y="11778"/>
                    </a:cubicBezTo>
                    <a:cubicBezTo>
                      <a:pt x="7697" y="11794"/>
                      <a:pt x="7727" y="11801"/>
                      <a:pt x="7762" y="11801"/>
                    </a:cubicBezTo>
                    <a:cubicBezTo>
                      <a:pt x="8988" y="11801"/>
                      <a:pt x="16107" y="2383"/>
                      <a:pt x="12442" y="470"/>
                    </a:cubicBezTo>
                    <a:cubicBezTo>
                      <a:pt x="11801" y="138"/>
                      <a:pt x="11227" y="0"/>
                      <a:pt x="107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793665" y="1438108"/>
                <a:ext cx="778555" cy="266828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5305" extrusionOk="0">
                    <a:moveTo>
                      <a:pt x="4771" y="1"/>
                    </a:moveTo>
                    <a:cubicBezTo>
                      <a:pt x="4471" y="68"/>
                      <a:pt x="4337" y="468"/>
                      <a:pt x="4004" y="1769"/>
                    </a:cubicBezTo>
                    <a:cubicBezTo>
                      <a:pt x="3837" y="2436"/>
                      <a:pt x="3537" y="3570"/>
                      <a:pt x="3370" y="3670"/>
                    </a:cubicBezTo>
                    <a:cubicBezTo>
                      <a:pt x="3250" y="3650"/>
                      <a:pt x="3055" y="3642"/>
                      <a:pt x="2819" y="3642"/>
                    </a:cubicBezTo>
                    <a:cubicBezTo>
                      <a:pt x="1877" y="3642"/>
                      <a:pt x="281" y="3770"/>
                      <a:pt x="201" y="3770"/>
                    </a:cubicBezTo>
                    <a:cubicBezTo>
                      <a:pt x="101" y="3770"/>
                      <a:pt x="1" y="3837"/>
                      <a:pt x="1" y="3970"/>
                    </a:cubicBezTo>
                    <a:cubicBezTo>
                      <a:pt x="1" y="4104"/>
                      <a:pt x="101" y="4170"/>
                      <a:pt x="201" y="4170"/>
                    </a:cubicBezTo>
                    <a:cubicBezTo>
                      <a:pt x="747" y="4121"/>
                      <a:pt x="1919" y="4034"/>
                      <a:pt x="2690" y="4034"/>
                    </a:cubicBezTo>
                    <a:cubicBezTo>
                      <a:pt x="2956" y="4034"/>
                      <a:pt x="3175" y="4045"/>
                      <a:pt x="3303" y="4070"/>
                    </a:cubicBezTo>
                    <a:cubicBezTo>
                      <a:pt x="3321" y="4073"/>
                      <a:pt x="3338" y="4074"/>
                      <a:pt x="3354" y="4074"/>
                    </a:cubicBezTo>
                    <a:cubicBezTo>
                      <a:pt x="3788" y="4074"/>
                      <a:pt x="4017" y="3248"/>
                      <a:pt x="4371" y="1835"/>
                    </a:cubicBezTo>
                    <a:cubicBezTo>
                      <a:pt x="4504" y="1402"/>
                      <a:pt x="4637" y="835"/>
                      <a:pt x="4771" y="568"/>
                    </a:cubicBezTo>
                    <a:cubicBezTo>
                      <a:pt x="4938" y="835"/>
                      <a:pt x="5138" y="1402"/>
                      <a:pt x="5371" y="2002"/>
                    </a:cubicBezTo>
                    <a:cubicBezTo>
                      <a:pt x="6472" y="4637"/>
                      <a:pt x="6772" y="5238"/>
                      <a:pt x="7006" y="5305"/>
                    </a:cubicBezTo>
                    <a:lnTo>
                      <a:pt x="7106" y="5305"/>
                    </a:lnTo>
                    <a:cubicBezTo>
                      <a:pt x="7306" y="5305"/>
                      <a:pt x="7506" y="4904"/>
                      <a:pt x="8140" y="3303"/>
                    </a:cubicBezTo>
                    <a:cubicBezTo>
                      <a:pt x="8474" y="2436"/>
                      <a:pt x="9107" y="835"/>
                      <a:pt x="9374" y="568"/>
                    </a:cubicBezTo>
                    <a:cubicBezTo>
                      <a:pt x="9608" y="835"/>
                      <a:pt x="9774" y="1502"/>
                      <a:pt x="9941" y="2136"/>
                    </a:cubicBezTo>
                    <a:cubicBezTo>
                      <a:pt x="10208" y="3303"/>
                      <a:pt x="10442" y="3937"/>
                      <a:pt x="10809" y="4004"/>
                    </a:cubicBezTo>
                    <a:cubicBezTo>
                      <a:pt x="10890" y="4024"/>
                      <a:pt x="11041" y="4033"/>
                      <a:pt x="11240" y="4033"/>
                    </a:cubicBezTo>
                    <a:cubicBezTo>
                      <a:pt x="12341" y="4033"/>
                      <a:pt x="14911" y="3765"/>
                      <a:pt x="15278" y="3737"/>
                    </a:cubicBezTo>
                    <a:cubicBezTo>
                      <a:pt x="15345" y="3670"/>
                      <a:pt x="15479" y="3570"/>
                      <a:pt x="15445" y="3470"/>
                    </a:cubicBezTo>
                    <a:cubicBezTo>
                      <a:pt x="15378" y="3403"/>
                      <a:pt x="15312" y="3303"/>
                      <a:pt x="15178" y="3303"/>
                    </a:cubicBezTo>
                    <a:cubicBezTo>
                      <a:pt x="13875" y="3445"/>
                      <a:pt x="11923" y="3659"/>
                      <a:pt x="11159" y="3659"/>
                    </a:cubicBezTo>
                    <a:cubicBezTo>
                      <a:pt x="11024" y="3659"/>
                      <a:pt x="10926" y="3652"/>
                      <a:pt x="10875" y="3637"/>
                    </a:cubicBezTo>
                    <a:cubicBezTo>
                      <a:pt x="10708" y="3570"/>
                      <a:pt x="10475" y="2603"/>
                      <a:pt x="10308" y="2069"/>
                    </a:cubicBezTo>
                    <a:cubicBezTo>
                      <a:pt x="10108" y="1302"/>
                      <a:pt x="9875" y="601"/>
                      <a:pt x="9641" y="268"/>
                    </a:cubicBezTo>
                    <a:cubicBezTo>
                      <a:pt x="9541" y="168"/>
                      <a:pt x="9474" y="134"/>
                      <a:pt x="9341" y="134"/>
                    </a:cubicBezTo>
                    <a:cubicBezTo>
                      <a:pt x="8941" y="234"/>
                      <a:pt x="8540" y="1168"/>
                      <a:pt x="7773" y="3170"/>
                    </a:cubicBezTo>
                    <a:cubicBezTo>
                      <a:pt x="7506" y="3770"/>
                      <a:pt x="7273" y="4471"/>
                      <a:pt x="7106" y="4771"/>
                    </a:cubicBezTo>
                    <a:cubicBezTo>
                      <a:pt x="6806" y="4271"/>
                      <a:pt x="6172" y="2803"/>
                      <a:pt x="5805" y="1835"/>
                    </a:cubicBezTo>
                    <a:cubicBezTo>
                      <a:pt x="5505" y="1135"/>
                      <a:pt x="5205" y="501"/>
                      <a:pt x="5104" y="234"/>
                    </a:cubicBezTo>
                    <a:cubicBezTo>
                      <a:pt x="4971" y="1"/>
                      <a:pt x="4838" y="1"/>
                      <a:pt x="47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7" name="Google Shape;977;p38"/>
            <p:cNvSpPr/>
            <p:nvPr/>
          </p:nvSpPr>
          <p:spPr>
            <a:xfrm>
              <a:off x="1277828" y="2155783"/>
              <a:ext cx="325711" cy="315487"/>
            </a:xfrm>
            <a:custGeom>
              <a:avLst/>
              <a:gdLst/>
              <a:ahLst/>
              <a:cxnLst/>
              <a:rect l="l" t="t" r="r" b="b"/>
              <a:pathLst>
                <a:path w="12743" h="12343" extrusionOk="0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6"/>
          <p:cNvSpPr txBox="1">
            <a:spLocks noGrp="1"/>
          </p:cNvSpPr>
          <p:nvPr>
            <p:ph type="subTitle" idx="4"/>
          </p:nvPr>
        </p:nvSpPr>
        <p:spPr>
          <a:xfrm>
            <a:off x="1225674" y="1270734"/>
            <a:ext cx="4440606" cy="1133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bg2">
                    <a:lumMod val="75000"/>
                  </a:schemeClr>
                </a:solidFill>
                <a:latin typeface="Palanquin" panose="020B0604020202020204" charset="0"/>
                <a:cs typeface="Palanquin" panose="020B0604020202020204" charset="0"/>
              </a:rPr>
              <a:t>Criar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um algoritmo de 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machine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 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learn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, que facilite a identificação de polimorfos de fármacos</a:t>
            </a:r>
            <a:endParaRPr sz="2000" dirty="0">
              <a:solidFill>
                <a:schemeClr val="bg2">
                  <a:lumMod val="75000"/>
                </a:schemeClr>
              </a:solidFill>
              <a:latin typeface="Palanquin" panose="020B0604020202020204" charset="0"/>
              <a:cs typeface="Palanquin" panose="020B0604020202020204" charset="0"/>
            </a:endParaRPr>
          </a:p>
        </p:txBody>
      </p:sp>
      <p:sp>
        <p:nvSpPr>
          <p:cNvPr id="877" name="Google Shape;877;p36"/>
          <p:cNvSpPr/>
          <p:nvPr/>
        </p:nvSpPr>
        <p:spPr>
          <a:xfrm>
            <a:off x="7916464" y="827199"/>
            <a:ext cx="204742" cy="197768"/>
          </a:xfrm>
          <a:custGeom>
            <a:avLst/>
            <a:gdLst/>
            <a:ahLst/>
            <a:cxnLst/>
            <a:rect l="l" t="t" r="r" b="b"/>
            <a:pathLst>
              <a:path w="2936" h="2836" extrusionOk="0">
                <a:moveTo>
                  <a:pt x="1468" y="367"/>
                </a:moveTo>
                <a:cubicBezTo>
                  <a:pt x="1701" y="367"/>
                  <a:pt x="1968" y="501"/>
                  <a:pt x="2168" y="668"/>
                </a:cubicBezTo>
                <a:cubicBezTo>
                  <a:pt x="2368" y="834"/>
                  <a:pt x="2468" y="1068"/>
                  <a:pt x="2468" y="1368"/>
                </a:cubicBezTo>
                <a:cubicBezTo>
                  <a:pt x="2402" y="1902"/>
                  <a:pt x="1968" y="2369"/>
                  <a:pt x="1434" y="2369"/>
                </a:cubicBezTo>
                <a:cubicBezTo>
                  <a:pt x="1168" y="2369"/>
                  <a:pt x="934" y="2269"/>
                  <a:pt x="701" y="2069"/>
                </a:cubicBezTo>
                <a:cubicBezTo>
                  <a:pt x="500" y="1902"/>
                  <a:pt x="434" y="1668"/>
                  <a:pt x="434" y="1368"/>
                </a:cubicBezTo>
                <a:cubicBezTo>
                  <a:pt x="434" y="834"/>
                  <a:pt x="867" y="367"/>
                  <a:pt x="1468" y="367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768"/>
                  <a:pt x="133" y="2102"/>
                  <a:pt x="434" y="2402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869" y="2169"/>
                  <a:pt x="2935" y="1402"/>
                </a:cubicBezTo>
                <a:cubicBezTo>
                  <a:pt x="2935" y="1035"/>
                  <a:pt x="2802" y="701"/>
                  <a:pt x="2502" y="401"/>
                </a:cubicBezTo>
                <a:cubicBezTo>
                  <a:pt x="2202" y="167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36"/>
          <p:cNvGrpSpPr/>
          <p:nvPr/>
        </p:nvGrpSpPr>
        <p:grpSpPr>
          <a:xfrm>
            <a:off x="6874939" y="3824635"/>
            <a:ext cx="670014" cy="647908"/>
            <a:chOff x="7560389" y="1266060"/>
            <a:chExt cx="670014" cy="647908"/>
          </a:xfrm>
        </p:grpSpPr>
        <p:sp>
          <p:nvSpPr>
            <p:cNvPr id="879" name="Google Shape;879;p36"/>
            <p:cNvSpPr/>
            <p:nvPr/>
          </p:nvSpPr>
          <p:spPr>
            <a:xfrm>
              <a:off x="7790724" y="1266060"/>
              <a:ext cx="439679" cy="422245"/>
            </a:xfrm>
            <a:custGeom>
              <a:avLst/>
              <a:gdLst/>
              <a:ahLst/>
              <a:cxnLst/>
              <a:rect l="l" t="t" r="r" b="b"/>
              <a:pathLst>
                <a:path w="6305" h="6055" extrusionOk="0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7560389" y="1427706"/>
              <a:ext cx="486262" cy="468828"/>
            </a:xfrm>
            <a:custGeom>
              <a:avLst/>
              <a:gdLst/>
              <a:ahLst/>
              <a:cxnLst/>
              <a:rect l="l" t="t" r="r" b="b"/>
              <a:pathLst>
                <a:path w="6973" h="6723" extrusionOk="0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7560389" y="1412643"/>
              <a:ext cx="497908" cy="501325"/>
            </a:xfrm>
            <a:custGeom>
              <a:avLst/>
              <a:gdLst/>
              <a:ahLst/>
              <a:cxnLst/>
              <a:rect l="l" t="t" r="r" b="b"/>
              <a:pathLst>
                <a:path w="7140" h="7189" extrusionOk="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6"/>
          <p:cNvGrpSpPr/>
          <p:nvPr/>
        </p:nvGrpSpPr>
        <p:grpSpPr>
          <a:xfrm>
            <a:off x="1018434" y="3910097"/>
            <a:ext cx="476918" cy="476987"/>
            <a:chOff x="7663559" y="3355172"/>
            <a:chExt cx="476918" cy="476987"/>
          </a:xfrm>
        </p:grpSpPr>
        <p:sp>
          <p:nvSpPr>
            <p:cNvPr id="883" name="Google Shape;883;p36"/>
            <p:cNvSpPr/>
            <p:nvPr/>
          </p:nvSpPr>
          <p:spPr>
            <a:xfrm>
              <a:off x="7663559" y="3355172"/>
              <a:ext cx="476918" cy="476987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7731063" y="3426720"/>
              <a:ext cx="348954" cy="344909"/>
            </a:xfrm>
            <a:custGeom>
              <a:avLst/>
              <a:gdLst/>
              <a:ahLst/>
              <a:cxnLst/>
              <a:rect l="l" t="t" r="r" b="b"/>
              <a:pathLst>
                <a:path w="5004" h="4946" extrusionOk="0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36"/>
          <p:cNvGrpSpPr/>
          <p:nvPr/>
        </p:nvGrpSpPr>
        <p:grpSpPr>
          <a:xfrm>
            <a:off x="3268735" y="4407855"/>
            <a:ext cx="476918" cy="476918"/>
            <a:chOff x="1455310" y="3913330"/>
            <a:chExt cx="476918" cy="476918"/>
          </a:xfrm>
        </p:grpSpPr>
        <p:sp>
          <p:nvSpPr>
            <p:cNvPr id="886" name="Google Shape;886;p36"/>
            <p:cNvSpPr/>
            <p:nvPr/>
          </p:nvSpPr>
          <p:spPr>
            <a:xfrm>
              <a:off x="1455310" y="3913330"/>
              <a:ext cx="476918" cy="476918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1455310" y="4145966"/>
              <a:ext cx="476918" cy="27964"/>
            </a:xfrm>
            <a:custGeom>
              <a:avLst/>
              <a:gdLst/>
              <a:ahLst/>
              <a:cxnLst/>
              <a:rect l="l" t="t" r="r" b="b"/>
              <a:pathLst>
                <a:path w="6839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36"/>
          <p:cNvGrpSpPr/>
          <p:nvPr/>
        </p:nvGrpSpPr>
        <p:grpSpPr>
          <a:xfrm>
            <a:off x="593216" y="1181848"/>
            <a:ext cx="716983" cy="430908"/>
            <a:chOff x="7541541" y="2884036"/>
            <a:chExt cx="716983" cy="430908"/>
          </a:xfrm>
        </p:grpSpPr>
        <p:sp>
          <p:nvSpPr>
            <p:cNvPr id="889" name="Google Shape;889;p36"/>
            <p:cNvSpPr/>
            <p:nvPr/>
          </p:nvSpPr>
          <p:spPr>
            <a:xfrm>
              <a:off x="7541541" y="2898445"/>
              <a:ext cx="716983" cy="408712"/>
            </a:xfrm>
            <a:custGeom>
              <a:avLst/>
              <a:gdLst/>
              <a:ahLst/>
              <a:cxnLst/>
              <a:rect l="l" t="t" r="r" b="b"/>
              <a:pathLst>
                <a:path w="15376" h="8765" extrusionOk="0">
                  <a:moveTo>
                    <a:pt x="9285" y="0"/>
                  </a:moveTo>
                  <a:cubicBezTo>
                    <a:pt x="8578" y="0"/>
                    <a:pt x="7956" y="394"/>
                    <a:pt x="7529" y="913"/>
                  </a:cubicBezTo>
                  <a:lnTo>
                    <a:pt x="7529" y="913"/>
                  </a:lnTo>
                  <a:cubicBezTo>
                    <a:pt x="7232" y="672"/>
                    <a:pt x="6842" y="456"/>
                    <a:pt x="6340" y="292"/>
                  </a:cubicBezTo>
                  <a:cubicBezTo>
                    <a:pt x="5944" y="167"/>
                    <a:pt x="5609" y="113"/>
                    <a:pt x="5326" y="113"/>
                  </a:cubicBezTo>
                  <a:cubicBezTo>
                    <a:pt x="3487" y="113"/>
                    <a:pt x="3838" y="2393"/>
                    <a:pt x="3838" y="2393"/>
                  </a:cubicBezTo>
                  <a:cubicBezTo>
                    <a:pt x="3651" y="2280"/>
                    <a:pt x="3451" y="2229"/>
                    <a:pt x="3248" y="2229"/>
                  </a:cubicBezTo>
                  <a:cubicBezTo>
                    <a:pt x="1717" y="2229"/>
                    <a:pt x="0" y="5165"/>
                    <a:pt x="2003" y="6697"/>
                  </a:cubicBezTo>
                  <a:cubicBezTo>
                    <a:pt x="2628" y="7144"/>
                    <a:pt x="3222" y="7342"/>
                    <a:pt x="3728" y="7362"/>
                  </a:cubicBezTo>
                  <a:lnTo>
                    <a:pt x="3728" y="7362"/>
                  </a:lnTo>
                  <a:cubicBezTo>
                    <a:pt x="3907" y="8118"/>
                    <a:pt x="4455" y="8765"/>
                    <a:pt x="5606" y="8765"/>
                  </a:cubicBezTo>
                  <a:cubicBezTo>
                    <a:pt x="7283" y="8765"/>
                    <a:pt x="8399" y="8382"/>
                    <a:pt x="9015" y="7808"/>
                  </a:cubicBezTo>
                  <a:lnTo>
                    <a:pt x="9015" y="7808"/>
                  </a:lnTo>
                  <a:cubicBezTo>
                    <a:pt x="9144" y="7979"/>
                    <a:pt x="9307" y="8144"/>
                    <a:pt x="9509" y="8298"/>
                  </a:cubicBezTo>
                  <a:cubicBezTo>
                    <a:pt x="9779" y="8509"/>
                    <a:pt x="10103" y="8603"/>
                    <a:pt x="10453" y="8603"/>
                  </a:cubicBezTo>
                  <a:cubicBezTo>
                    <a:pt x="12481" y="8603"/>
                    <a:pt x="15375" y="5448"/>
                    <a:pt x="13611" y="3628"/>
                  </a:cubicBezTo>
                  <a:cubicBezTo>
                    <a:pt x="13141" y="3142"/>
                    <a:pt x="12646" y="2957"/>
                    <a:pt x="12182" y="2957"/>
                  </a:cubicBezTo>
                  <a:cubicBezTo>
                    <a:pt x="12121" y="2957"/>
                    <a:pt x="12059" y="2961"/>
                    <a:pt x="11999" y="2967"/>
                  </a:cubicBezTo>
                  <a:lnTo>
                    <a:pt x="11999" y="2967"/>
                  </a:lnTo>
                  <a:cubicBezTo>
                    <a:pt x="12011" y="2073"/>
                    <a:pt x="11557" y="1047"/>
                    <a:pt x="10443" y="359"/>
                  </a:cubicBezTo>
                  <a:cubicBezTo>
                    <a:pt x="10044" y="107"/>
                    <a:pt x="9653" y="0"/>
                    <a:pt x="9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7572691" y="2884036"/>
              <a:ext cx="647131" cy="430908"/>
            </a:xfrm>
            <a:custGeom>
              <a:avLst/>
              <a:gdLst/>
              <a:ahLst/>
              <a:cxnLst/>
              <a:rect l="l" t="t" r="r" b="b"/>
              <a:pathLst>
                <a:path w="13878" h="9241" extrusionOk="0">
                  <a:moveTo>
                    <a:pt x="6872" y="1502"/>
                  </a:moveTo>
                  <a:cubicBezTo>
                    <a:pt x="7473" y="2035"/>
                    <a:pt x="7540" y="2669"/>
                    <a:pt x="7373" y="3036"/>
                  </a:cubicBezTo>
                  <a:cubicBezTo>
                    <a:pt x="7332" y="3262"/>
                    <a:pt x="7202" y="3387"/>
                    <a:pt x="7038" y="3387"/>
                  </a:cubicBezTo>
                  <a:cubicBezTo>
                    <a:pt x="6936" y="3387"/>
                    <a:pt x="6821" y="3339"/>
                    <a:pt x="6706" y="3236"/>
                  </a:cubicBezTo>
                  <a:cubicBezTo>
                    <a:pt x="6339" y="2903"/>
                    <a:pt x="6405" y="2169"/>
                    <a:pt x="6872" y="1502"/>
                  </a:cubicBezTo>
                  <a:close/>
                  <a:moveTo>
                    <a:pt x="11142" y="3503"/>
                  </a:moveTo>
                  <a:cubicBezTo>
                    <a:pt x="11042" y="4204"/>
                    <a:pt x="10575" y="4771"/>
                    <a:pt x="10008" y="4871"/>
                  </a:cubicBezTo>
                  <a:lnTo>
                    <a:pt x="9875" y="4871"/>
                  </a:lnTo>
                  <a:cubicBezTo>
                    <a:pt x="9708" y="4871"/>
                    <a:pt x="9708" y="4804"/>
                    <a:pt x="9708" y="4771"/>
                  </a:cubicBezTo>
                  <a:cubicBezTo>
                    <a:pt x="9708" y="4504"/>
                    <a:pt x="10308" y="3703"/>
                    <a:pt x="11142" y="3503"/>
                  </a:cubicBezTo>
                  <a:close/>
                  <a:moveTo>
                    <a:pt x="3870" y="5438"/>
                  </a:moveTo>
                  <a:cubicBezTo>
                    <a:pt x="4004" y="5438"/>
                    <a:pt x="4070" y="5571"/>
                    <a:pt x="4171" y="5605"/>
                  </a:cubicBezTo>
                  <a:cubicBezTo>
                    <a:pt x="4471" y="6005"/>
                    <a:pt x="4537" y="6405"/>
                    <a:pt x="4371" y="6739"/>
                  </a:cubicBezTo>
                  <a:cubicBezTo>
                    <a:pt x="4171" y="7106"/>
                    <a:pt x="3737" y="7372"/>
                    <a:pt x="3237" y="7372"/>
                  </a:cubicBezTo>
                  <a:cubicBezTo>
                    <a:pt x="3136" y="6672"/>
                    <a:pt x="3337" y="5938"/>
                    <a:pt x="3570" y="5605"/>
                  </a:cubicBezTo>
                  <a:cubicBezTo>
                    <a:pt x="3704" y="5538"/>
                    <a:pt x="3804" y="5438"/>
                    <a:pt x="3870" y="5438"/>
                  </a:cubicBezTo>
                  <a:close/>
                  <a:moveTo>
                    <a:pt x="8507" y="6005"/>
                  </a:moveTo>
                  <a:cubicBezTo>
                    <a:pt x="8507" y="6005"/>
                    <a:pt x="8574" y="6072"/>
                    <a:pt x="8674" y="6272"/>
                  </a:cubicBezTo>
                  <a:cubicBezTo>
                    <a:pt x="8841" y="6839"/>
                    <a:pt x="8740" y="7306"/>
                    <a:pt x="8407" y="7739"/>
                  </a:cubicBezTo>
                  <a:cubicBezTo>
                    <a:pt x="8073" y="7172"/>
                    <a:pt x="8140" y="6572"/>
                    <a:pt x="8307" y="6205"/>
                  </a:cubicBezTo>
                  <a:cubicBezTo>
                    <a:pt x="8374" y="6038"/>
                    <a:pt x="8474" y="6005"/>
                    <a:pt x="8507" y="6005"/>
                  </a:cubicBezTo>
                  <a:close/>
                  <a:moveTo>
                    <a:pt x="8668" y="388"/>
                  </a:moveTo>
                  <a:cubicBezTo>
                    <a:pt x="9021" y="388"/>
                    <a:pt x="9378" y="490"/>
                    <a:pt x="9708" y="701"/>
                  </a:cubicBezTo>
                  <a:cubicBezTo>
                    <a:pt x="10575" y="1235"/>
                    <a:pt x="11142" y="2069"/>
                    <a:pt x="11176" y="2936"/>
                  </a:cubicBezTo>
                  <a:cubicBezTo>
                    <a:pt x="10141" y="3169"/>
                    <a:pt x="9308" y="4103"/>
                    <a:pt x="9341" y="4704"/>
                  </a:cubicBezTo>
                  <a:cubicBezTo>
                    <a:pt x="9374" y="4937"/>
                    <a:pt x="9508" y="5204"/>
                    <a:pt x="9908" y="5204"/>
                  </a:cubicBezTo>
                  <a:lnTo>
                    <a:pt x="10075" y="5204"/>
                  </a:lnTo>
                  <a:cubicBezTo>
                    <a:pt x="10909" y="5071"/>
                    <a:pt x="11509" y="4337"/>
                    <a:pt x="11576" y="3370"/>
                  </a:cubicBezTo>
                  <a:cubicBezTo>
                    <a:pt x="12009" y="3370"/>
                    <a:pt x="12476" y="3570"/>
                    <a:pt x="12843" y="3970"/>
                  </a:cubicBezTo>
                  <a:cubicBezTo>
                    <a:pt x="13511" y="4637"/>
                    <a:pt x="13344" y="5471"/>
                    <a:pt x="13077" y="6072"/>
                  </a:cubicBezTo>
                  <a:cubicBezTo>
                    <a:pt x="12543" y="7406"/>
                    <a:pt x="10975" y="8607"/>
                    <a:pt x="9808" y="8607"/>
                  </a:cubicBezTo>
                  <a:cubicBezTo>
                    <a:pt x="9508" y="8607"/>
                    <a:pt x="9207" y="8540"/>
                    <a:pt x="9007" y="8373"/>
                  </a:cubicBezTo>
                  <a:cubicBezTo>
                    <a:pt x="8874" y="8273"/>
                    <a:pt x="8740" y="8206"/>
                    <a:pt x="8674" y="8073"/>
                  </a:cubicBezTo>
                  <a:cubicBezTo>
                    <a:pt x="9174" y="7573"/>
                    <a:pt x="9308" y="6872"/>
                    <a:pt x="9074" y="6172"/>
                  </a:cubicBezTo>
                  <a:cubicBezTo>
                    <a:pt x="8907" y="5638"/>
                    <a:pt x="8674" y="5571"/>
                    <a:pt x="8507" y="5571"/>
                  </a:cubicBezTo>
                  <a:cubicBezTo>
                    <a:pt x="8240" y="5571"/>
                    <a:pt x="8040" y="5738"/>
                    <a:pt x="7907" y="6038"/>
                  </a:cubicBezTo>
                  <a:cubicBezTo>
                    <a:pt x="7706" y="6539"/>
                    <a:pt x="7673" y="7339"/>
                    <a:pt x="8140" y="8040"/>
                  </a:cubicBezTo>
                  <a:cubicBezTo>
                    <a:pt x="7640" y="8407"/>
                    <a:pt x="6706" y="8840"/>
                    <a:pt x="5038" y="8840"/>
                  </a:cubicBezTo>
                  <a:lnTo>
                    <a:pt x="5038" y="9007"/>
                  </a:lnTo>
                  <a:lnTo>
                    <a:pt x="5004" y="8773"/>
                  </a:lnTo>
                  <a:cubicBezTo>
                    <a:pt x="4004" y="8773"/>
                    <a:pt x="3570" y="8273"/>
                    <a:pt x="3370" y="7773"/>
                  </a:cubicBezTo>
                  <a:cubicBezTo>
                    <a:pt x="4004" y="7739"/>
                    <a:pt x="4504" y="7439"/>
                    <a:pt x="4804" y="6872"/>
                  </a:cubicBezTo>
                  <a:cubicBezTo>
                    <a:pt x="5038" y="6372"/>
                    <a:pt x="4971" y="5771"/>
                    <a:pt x="4537" y="5271"/>
                  </a:cubicBezTo>
                  <a:cubicBezTo>
                    <a:pt x="4337" y="5004"/>
                    <a:pt x="4137" y="4937"/>
                    <a:pt x="3970" y="4937"/>
                  </a:cubicBezTo>
                  <a:cubicBezTo>
                    <a:pt x="3737" y="4937"/>
                    <a:pt x="3537" y="5071"/>
                    <a:pt x="3370" y="5271"/>
                  </a:cubicBezTo>
                  <a:cubicBezTo>
                    <a:pt x="3003" y="5738"/>
                    <a:pt x="2836" y="6539"/>
                    <a:pt x="2903" y="7239"/>
                  </a:cubicBezTo>
                  <a:cubicBezTo>
                    <a:pt x="2469" y="7172"/>
                    <a:pt x="2002" y="6939"/>
                    <a:pt x="1535" y="6605"/>
                  </a:cubicBezTo>
                  <a:cubicBezTo>
                    <a:pt x="501" y="5871"/>
                    <a:pt x="701" y="4737"/>
                    <a:pt x="835" y="4337"/>
                  </a:cubicBezTo>
                  <a:cubicBezTo>
                    <a:pt x="1135" y="3370"/>
                    <a:pt x="1969" y="2602"/>
                    <a:pt x="2669" y="2602"/>
                  </a:cubicBezTo>
                  <a:cubicBezTo>
                    <a:pt x="2836" y="2602"/>
                    <a:pt x="3003" y="2669"/>
                    <a:pt x="3136" y="2736"/>
                  </a:cubicBezTo>
                  <a:cubicBezTo>
                    <a:pt x="3153" y="2752"/>
                    <a:pt x="3178" y="2761"/>
                    <a:pt x="3212" y="2761"/>
                  </a:cubicBezTo>
                  <a:cubicBezTo>
                    <a:pt x="3245" y="2761"/>
                    <a:pt x="3287" y="2752"/>
                    <a:pt x="3337" y="2736"/>
                  </a:cubicBezTo>
                  <a:cubicBezTo>
                    <a:pt x="3370" y="2702"/>
                    <a:pt x="3403" y="2602"/>
                    <a:pt x="3403" y="2536"/>
                  </a:cubicBezTo>
                  <a:cubicBezTo>
                    <a:pt x="3403" y="2536"/>
                    <a:pt x="3303" y="1435"/>
                    <a:pt x="3804" y="868"/>
                  </a:cubicBezTo>
                  <a:cubicBezTo>
                    <a:pt x="4020" y="612"/>
                    <a:pt x="4330" y="483"/>
                    <a:pt x="4727" y="483"/>
                  </a:cubicBezTo>
                  <a:cubicBezTo>
                    <a:pt x="5001" y="483"/>
                    <a:pt x="5317" y="545"/>
                    <a:pt x="5672" y="668"/>
                  </a:cubicBezTo>
                  <a:cubicBezTo>
                    <a:pt x="6005" y="768"/>
                    <a:pt x="6339" y="935"/>
                    <a:pt x="6572" y="1101"/>
                  </a:cubicBezTo>
                  <a:cubicBezTo>
                    <a:pt x="6039" y="1902"/>
                    <a:pt x="5872" y="2936"/>
                    <a:pt x="6506" y="3436"/>
                  </a:cubicBezTo>
                  <a:cubicBezTo>
                    <a:pt x="6694" y="3600"/>
                    <a:pt x="6902" y="3678"/>
                    <a:pt x="7098" y="3678"/>
                  </a:cubicBezTo>
                  <a:cubicBezTo>
                    <a:pt x="7422" y="3678"/>
                    <a:pt x="7715" y="3464"/>
                    <a:pt x="7840" y="3069"/>
                  </a:cubicBezTo>
                  <a:cubicBezTo>
                    <a:pt x="8007" y="2536"/>
                    <a:pt x="7873" y="1735"/>
                    <a:pt x="7173" y="1068"/>
                  </a:cubicBezTo>
                  <a:cubicBezTo>
                    <a:pt x="7596" y="625"/>
                    <a:pt x="8129" y="388"/>
                    <a:pt x="8668" y="388"/>
                  </a:cubicBezTo>
                  <a:close/>
                  <a:moveTo>
                    <a:pt x="8623" y="0"/>
                  </a:moveTo>
                  <a:cubicBezTo>
                    <a:pt x="7962" y="0"/>
                    <a:pt x="7315" y="297"/>
                    <a:pt x="6806" y="868"/>
                  </a:cubicBezTo>
                  <a:cubicBezTo>
                    <a:pt x="6472" y="634"/>
                    <a:pt x="6139" y="501"/>
                    <a:pt x="5705" y="367"/>
                  </a:cubicBezTo>
                  <a:cubicBezTo>
                    <a:pt x="5313" y="245"/>
                    <a:pt x="4958" y="186"/>
                    <a:pt x="4641" y="186"/>
                  </a:cubicBezTo>
                  <a:cubicBezTo>
                    <a:pt x="4095" y="186"/>
                    <a:pt x="3666" y="363"/>
                    <a:pt x="3370" y="701"/>
                  </a:cubicBezTo>
                  <a:cubicBezTo>
                    <a:pt x="2970" y="1201"/>
                    <a:pt x="2903" y="1935"/>
                    <a:pt x="2903" y="2369"/>
                  </a:cubicBezTo>
                  <a:cubicBezTo>
                    <a:pt x="2836" y="2336"/>
                    <a:pt x="2703" y="2336"/>
                    <a:pt x="2569" y="2336"/>
                  </a:cubicBezTo>
                  <a:cubicBezTo>
                    <a:pt x="1702" y="2336"/>
                    <a:pt x="735" y="3203"/>
                    <a:pt x="368" y="4337"/>
                  </a:cubicBezTo>
                  <a:cubicBezTo>
                    <a:pt x="1" y="5404"/>
                    <a:pt x="301" y="6405"/>
                    <a:pt x="1202" y="7072"/>
                  </a:cubicBezTo>
                  <a:cubicBezTo>
                    <a:pt x="1802" y="7506"/>
                    <a:pt x="2369" y="7739"/>
                    <a:pt x="2903" y="7773"/>
                  </a:cubicBezTo>
                  <a:cubicBezTo>
                    <a:pt x="3170" y="8707"/>
                    <a:pt x="3904" y="9240"/>
                    <a:pt x="5004" y="9240"/>
                  </a:cubicBezTo>
                  <a:cubicBezTo>
                    <a:pt x="6506" y="9240"/>
                    <a:pt x="7640" y="8940"/>
                    <a:pt x="8374" y="8306"/>
                  </a:cubicBezTo>
                  <a:cubicBezTo>
                    <a:pt x="8507" y="8473"/>
                    <a:pt x="8640" y="8573"/>
                    <a:pt x="8740" y="8707"/>
                  </a:cubicBezTo>
                  <a:cubicBezTo>
                    <a:pt x="9041" y="8907"/>
                    <a:pt x="9374" y="9040"/>
                    <a:pt x="9808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44" y="4370"/>
                    <a:pt x="13144" y="3703"/>
                  </a:cubicBezTo>
                  <a:cubicBezTo>
                    <a:pt x="12643" y="3203"/>
                    <a:pt x="12143" y="2936"/>
                    <a:pt x="11542" y="2936"/>
                  </a:cubicBezTo>
                  <a:cubicBezTo>
                    <a:pt x="11476" y="1902"/>
                    <a:pt x="10875" y="1001"/>
                    <a:pt x="9875" y="367"/>
                  </a:cubicBezTo>
                  <a:cubicBezTo>
                    <a:pt x="9472" y="121"/>
                    <a:pt x="9045" y="0"/>
                    <a:pt x="8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36"/>
          <p:cNvSpPr/>
          <p:nvPr/>
        </p:nvSpPr>
        <p:spPr>
          <a:xfrm>
            <a:off x="8021528" y="139065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Machine Learning&amp;#39;: definição, tipos e aplicações práticas - Iberdrola">
            <a:extLst>
              <a:ext uri="{FF2B5EF4-FFF2-40B4-BE49-F238E27FC236}">
                <a16:creationId xmlns:a16="http://schemas.microsoft.com/office/drawing/2014/main" id="{88BA74BD-7F6C-45D9-8872-E1FEFD7C3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713" y="1688592"/>
            <a:ext cx="3071121" cy="17249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8D13D434-004D-4860-A0DE-2C301F17173E}"/>
              </a:ext>
            </a:extLst>
          </p:cNvPr>
          <p:cNvSpPr txBox="1"/>
          <p:nvPr/>
        </p:nvSpPr>
        <p:spPr>
          <a:xfrm>
            <a:off x="6586097" y="3352717"/>
            <a:ext cx="191771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00" dirty="0">
                <a:solidFill>
                  <a:schemeClr val="bg2"/>
                </a:solidFill>
                <a:latin typeface="Palanquin" panose="020B0604020202020204" charset="0"/>
                <a:cs typeface="Palanquin" panose="020B0604020202020204" charset="0"/>
              </a:rPr>
              <a:t>https://www.iberdrola.com/inovacao/o-que-e-machine-learning</a:t>
            </a:r>
          </a:p>
        </p:txBody>
      </p:sp>
      <p:sp>
        <p:nvSpPr>
          <p:cNvPr id="51" name="Google Shape;871;p36">
            <a:extLst>
              <a:ext uri="{FF2B5EF4-FFF2-40B4-BE49-F238E27FC236}">
                <a16:creationId xmlns:a16="http://schemas.microsoft.com/office/drawing/2014/main" id="{A4BBE45D-3229-4E93-B45A-E40C4DEF97DE}"/>
              </a:ext>
            </a:extLst>
          </p:cNvPr>
          <p:cNvSpPr txBox="1">
            <a:spLocks/>
          </p:cNvSpPr>
          <p:nvPr/>
        </p:nvSpPr>
        <p:spPr>
          <a:xfrm>
            <a:off x="1085938" y="2646327"/>
            <a:ext cx="4440606" cy="9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>
            <a:pPr marL="0" indent="0" algn="just">
              <a:spcAft>
                <a:spcPts val="1200"/>
              </a:spcAft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Palanquin" panose="020B0604020202020204" charset="0"/>
                <a:cs typeface="Palanquin" panose="020B0604020202020204" charset="0"/>
              </a:rPr>
              <a:t>Processo realizado por microscopia ótica e técnicas complexas, como Difração de Raio 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6"/>
          <p:cNvSpPr txBox="1">
            <a:spLocks noGrp="1"/>
          </p:cNvSpPr>
          <p:nvPr>
            <p:ph type="subTitle" idx="4"/>
          </p:nvPr>
        </p:nvSpPr>
        <p:spPr>
          <a:xfrm>
            <a:off x="1018434" y="2044517"/>
            <a:ext cx="4440606" cy="1133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Palanquin" panose="020B0604020202020204" charset="0"/>
                <a:cs typeface="Palanquin" panose="020B0604020202020204" charset="0"/>
              </a:rPr>
              <a:t>Busca-se essa identificação com auxílio de um programa digital a fim de otimizar este processo</a:t>
            </a:r>
            <a:endParaRPr sz="2000" dirty="0">
              <a:solidFill>
                <a:schemeClr val="bg2">
                  <a:lumMod val="75000"/>
                </a:schemeClr>
              </a:solidFill>
              <a:latin typeface="Palanquin" panose="020B0604020202020204" charset="0"/>
              <a:cs typeface="Palanquin" panose="020B0604020202020204" charset="0"/>
            </a:endParaRPr>
          </a:p>
        </p:txBody>
      </p:sp>
      <p:sp>
        <p:nvSpPr>
          <p:cNvPr id="877" name="Google Shape;877;p36"/>
          <p:cNvSpPr/>
          <p:nvPr/>
        </p:nvSpPr>
        <p:spPr>
          <a:xfrm>
            <a:off x="7916464" y="827199"/>
            <a:ext cx="204742" cy="197768"/>
          </a:xfrm>
          <a:custGeom>
            <a:avLst/>
            <a:gdLst/>
            <a:ahLst/>
            <a:cxnLst/>
            <a:rect l="l" t="t" r="r" b="b"/>
            <a:pathLst>
              <a:path w="2936" h="2836" extrusionOk="0">
                <a:moveTo>
                  <a:pt x="1468" y="367"/>
                </a:moveTo>
                <a:cubicBezTo>
                  <a:pt x="1701" y="367"/>
                  <a:pt x="1968" y="501"/>
                  <a:pt x="2168" y="668"/>
                </a:cubicBezTo>
                <a:cubicBezTo>
                  <a:pt x="2368" y="834"/>
                  <a:pt x="2468" y="1068"/>
                  <a:pt x="2468" y="1368"/>
                </a:cubicBezTo>
                <a:cubicBezTo>
                  <a:pt x="2402" y="1902"/>
                  <a:pt x="1968" y="2369"/>
                  <a:pt x="1434" y="2369"/>
                </a:cubicBezTo>
                <a:cubicBezTo>
                  <a:pt x="1168" y="2369"/>
                  <a:pt x="934" y="2269"/>
                  <a:pt x="701" y="2069"/>
                </a:cubicBezTo>
                <a:cubicBezTo>
                  <a:pt x="500" y="1902"/>
                  <a:pt x="434" y="1668"/>
                  <a:pt x="434" y="1368"/>
                </a:cubicBezTo>
                <a:cubicBezTo>
                  <a:pt x="434" y="834"/>
                  <a:pt x="867" y="367"/>
                  <a:pt x="1468" y="367"/>
                </a:cubicBezTo>
                <a:close/>
                <a:moveTo>
                  <a:pt x="1468" y="1"/>
                </a:moveTo>
                <a:cubicBezTo>
                  <a:pt x="667" y="1"/>
                  <a:pt x="0" y="601"/>
                  <a:pt x="0" y="1402"/>
                </a:cubicBezTo>
                <a:cubicBezTo>
                  <a:pt x="0" y="1768"/>
                  <a:pt x="133" y="2102"/>
                  <a:pt x="434" y="2402"/>
                </a:cubicBezTo>
                <a:cubicBezTo>
                  <a:pt x="701" y="2669"/>
                  <a:pt x="1101" y="2836"/>
                  <a:pt x="1468" y="2836"/>
                </a:cubicBezTo>
                <a:cubicBezTo>
                  <a:pt x="2268" y="2836"/>
                  <a:pt x="2869" y="2169"/>
                  <a:pt x="2935" y="1402"/>
                </a:cubicBezTo>
                <a:cubicBezTo>
                  <a:pt x="2935" y="1035"/>
                  <a:pt x="2802" y="701"/>
                  <a:pt x="2502" y="401"/>
                </a:cubicBezTo>
                <a:cubicBezTo>
                  <a:pt x="2202" y="167"/>
                  <a:pt x="1835" y="1"/>
                  <a:pt x="1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36"/>
          <p:cNvGrpSpPr/>
          <p:nvPr/>
        </p:nvGrpSpPr>
        <p:grpSpPr>
          <a:xfrm>
            <a:off x="6874939" y="3824635"/>
            <a:ext cx="670014" cy="647908"/>
            <a:chOff x="7560389" y="1266060"/>
            <a:chExt cx="670014" cy="647908"/>
          </a:xfrm>
        </p:grpSpPr>
        <p:sp>
          <p:nvSpPr>
            <p:cNvPr id="879" name="Google Shape;879;p36"/>
            <p:cNvSpPr/>
            <p:nvPr/>
          </p:nvSpPr>
          <p:spPr>
            <a:xfrm>
              <a:off x="7790724" y="1266060"/>
              <a:ext cx="439679" cy="422245"/>
            </a:xfrm>
            <a:custGeom>
              <a:avLst/>
              <a:gdLst/>
              <a:ahLst/>
              <a:cxnLst/>
              <a:rect l="l" t="t" r="r" b="b"/>
              <a:pathLst>
                <a:path w="6305" h="6055" extrusionOk="0">
                  <a:moveTo>
                    <a:pt x="3469" y="1"/>
                  </a:moveTo>
                  <a:cubicBezTo>
                    <a:pt x="2802" y="1"/>
                    <a:pt x="2135" y="251"/>
                    <a:pt x="1635" y="751"/>
                  </a:cubicBezTo>
                  <a:lnTo>
                    <a:pt x="0" y="2352"/>
                  </a:lnTo>
                  <a:lnTo>
                    <a:pt x="3669" y="6055"/>
                  </a:lnTo>
                  <a:lnTo>
                    <a:pt x="5304" y="4420"/>
                  </a:lnTo>
                  <a:cubicBezTo>
                    <a:pt x="6305" y="3420"/>
                    <a:pt x="6305" y="1752"/>
                    <a:pt x="5304" y="751"/>
                  </a:cubicBezTo>
                  <a:cubicBezTo>
                    <a:pt x="4804" y="251"/>
                    <a:pt x="4136" y="1"/>
                    <a:pt x="3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7560389" y="1427706"/>
              <a:ext cx="486262" cy="468828"/>
            </a:xfrm>
            <a:custGeom>
              <a:avLst/>
              <a:gdLst/>
              <a:ahLst/>
              <a:cxnLst/>
              <a:rect l="l" t="t" r="r" b="b"/>
              <a:pathLst>
                <a:path w="6973" h="6723" extrusionOk="0">
                  <a:moveTo>
                    <a:pt x="3303" y="1"/>
                  </a:moveTo>
                  <a:lnTo>
                    <a:pt x="1001" y="2303"/>
                  </a:lnTo>
                  <a:cubicBezTo>
                    <a:pt x="1" y="3303"/>
                    <a:pt x="1" y="4971"/>
                    <a:pt x="1001" y="5972"/>
                  </a:cubicBezTo>
                  <a:cubicBezTo>
                    <a:pt x="1502" y="6472"/>
                    <a:pt x="2169" y="6722"/>
                    <a:pt x="2836" y="6722"/>
                  </a:cubicBezTo>
                  <a:cubicBezTo>
                    <a:pt x="3503" y="6722"/>
                    <a:pt x="4170" y="6472"/>
                    <a:pt x="4671" y="5972"/>
                  </a:cubicBezTo>
                  <a:lnTo>
                    <a:pt x="6972" y="3670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7560389" y="1412643"/>
              <a:ext cx="497908" cy="501325"/>
            </a:xfrm>
            <a:custGeom>
              <a:avLst/>
              <a:gdLst/>
              <a:ahLst/>
              <a:cxnLst/>
              <a:rect l="l" t="t" r="r" b="b"/>
              <a:pathLst>
                <a:path w="7140" h="7189" extrusionOk="0">
                  <a:moveTo>
                    <a:pt x="3303" y="517"/>
                  </a:moveTo>
                  <a:lnTo>
                    <a:pt x="6739" y="3953"/>
                  </a:lnTo>
                  <a:lnTo>
                    <a:pt x="4604" y="6055"/>
                  </a:lnTo>
                  <a:cubicBezTo>
                    <a:pt x="4137" y="6522"/>
                    <a:pt x="3570" y="6788"/>
                    <a:pt x="2903" y="6788"/>
                  </a:cubicBezTo>
                  <a:cubicBezTo>
                    <a:pt x="2236" y="6788"/>
                    <a:pt x="1635" y="6522"/>
                    <a:pt x="1168" y="6055"/>
                  </a:cubicBezTo>
                  <a:cubicBezTo>
                    <a:pt x="735" y="5621"/>
                    <a:pt x="468" y="5020"/>
                    <a:pt x="468" y="4353"/>
                  </a:cubicBezTo>
                  <a:cubicBezTo>
                    <a:pt x="468" y="3686"/>
                    <a:pt x="735" y="3119"/>
                    <a:pt x="1168" y="2652"/>
                  </a:cubicBezTo>
                  <a:lnTo>
                    <a:pt x="3303" y="517"/>
                  </a:lnTo>
                  <a:close/>
                  <a:moveTo>
                    <a:pt x="3286" y="0"/>
                  </a:moveTo>
                  <a:cubicBezTo>
                    <a:pt x="3236" y="0"/>
                    <a:pt x="3186" y="17"/>
                    <a:pt x="3136" y="50"/>
                  </a:cubicBezTo>
                  <a:lnTo>
                    <a:pt x="835" y="2352"/>
                  </a:lnTo>
                  <a:cubicBezTo>
                    <a:pt x="301" y="2886"/>
                    <a:pt x="1" y="3619"/>
                    <a:pt x="1" y="4353"/>
                  </a:cubicBezTo>
                  <a:cubicBezTo>
                    <a:pt x="1" y="5121"/>
                    <a:pt x="301" y="5821"/>
                    <a:pt x="835" y="6355"/>
                  </a:cubicBezTo>
                  <a:cubicBezTo>
                    <a:pt x="1402" y="6888"/>
                    <a:pt x="2102" y="7189"/>
                    <a:pt x="2836" y="7189"/>
                  </a:cubicBezTo>
                  <a:cubicBezTo>
                    <a:pt x="3603" y="7189"/>
                    <a:pt x="4304" y="6888"/>
                    <a:pt x="4804" y="6355"/>
                  </a:cubicBezTo>
                  <a:lnTo>
                    <a:pt x="7106" y="4053"/>
                  </a:lnTo>
                  <a:cubicBezTo>
                    <a:pt x="7106" y="4020"/>
                    <a:pt x="7139" y="3986"/>
                    <a:pt x="7139" y="3886"/>
                  </a:cubicBezTo>
                  <a:cubicBezTo>
                    <a:pt x="7139" y="3820"/>
                    <a:pt x="7139" y="3786"/>
                    <a:pt x="7106" y="3720"/>
                  </a:cubicBezTo>
                  <a:lnTo>
                    <a:pt x="3437" y="50"/>
                  </a:lnTo>
                  <a:cubicBezTo>
                    <a:pt x="3386" y="17"/>
                    <a:pt x="3336" y="0"/>
                    <a:pt x="3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6"/>
          <p:cNvGrpSpPr/>
          <p:nvPr/>
        </p:nvGrpSpPr>
        <p:grpSpPr>
          <a:xfrm>
            <a:off x="1018434" y="3910097"/>
            <a:ext cx="476918" cy="476987"/>
            <a:chOff x="7663559" y="3355172"/>
            <a:chExt cx="476918" cy="476987"/>
          </a:xfrm>
        </p:grpSpPr>
        <p:sp>
          <p:nvSpPr>
            <p:cNvPr id="883" name="Google Shape;883;p36"/>
            <p:cNvSpPr/>
            <p:nvPr/>
          </p:nvSpPr>
          <p:spPr>
            <a:xfrm>
              <a:off x="7663559" y="3355172"/>
              <a:ext cx="476918" cy="476987"/>
            </a:xfrm>
            <a:custGeom>
              <a:avLst/>
              <a:gdLst/>
              <a:ahLst/>
              <a:cxnLst/>
              <a:rect l="l" t="t" r="r" b="b"/>
              <a:pathLst>
                <a:path w="6839" h="6840" extrusionOk="0">
                  <a:moveTo>
                    <a:pt x="3437" y="1"/>
                  </a:moveTo>
                  <a:cubicBezTo>
                    <a:pt x="1535" y="1"/>
                    <a:pt x="1" y="1535"/>
                    <a:pt x="1" y="3437"/>
                  </a:cubicBezTo>
                  <a:cubicBezTo>
                    <a:pt x="1" y="5305"/>
                    <a:pt x="1535" y="6839"/>
                    <a:pt x="3437" y="6839"/>
                  </a:cubicBezTo>
                  <a:cubicBezTo>
                    <a:pt x="5305" y="6839"/>
                    <a:pt x="6839" y="5305"/>
                    <a:pt x="6839" y="3437"/>
                  </a:cubicBezTo>
                  <a:cubicBezTo>
                    <a:pt x="6839" y="1535"/>
                    <a:pt x="5305" y="1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7731063" y="3426720"/>
              <a:ext cx="348954" cy="344909"/>
            </a:xfrm>
            <a:custGeom>
              <a:avLst/>
              <a:gdLst/>
              <a:ahLst/>
              <a:cxnLst/>
              <a:rect l="l" t="t" r="r" b="b"/>
              <a:pathLst>
                <a:path w="5004" h="4946" extrusionOk="0">
                  <a:moveTo>
                    <a:pt x="4774" y="1"/>
                  </a:moveTo>
                  <a:cubicBezTo>
                    <a:pt x="4720" y="1"/>
                    <a:pt x="4670" y="26"/>
                    <a:pt x="4637" y="76"/>
                  </a:cubicBezTo>
                  <a:lnTo>
                    <a:pt x="100" y="4612"/>
                  </a:lnTo>
                  <a:cubicBezTo>
                    <a:pt x="0" y="4712"/>
                    <a:pt x="0" y="4812"/>
                    <a:pt x="100" y="4912"/>
                  </a:cubicBezTo>
                  <a:cubicBezTo>
                    <a:pt x="134" y="4946"/>
                    <a:pt x="200" y="4946"/>
                    <a:pt x="267" y="4946"/>
                  </a:cubicBezTo>
                  <a:cubicBezTo>
                    <a:pt x="300" y="4946"/>
                    <a:pt x="334" y="4946"/>
                    <a:pt x="367" y="4912"/>
                  </a:cubicBezTo>
                  <a:lnTo>
                    <a:pt x="4937" y="376"/>
                  </a:lnTo>
                  <a:cubicBezTo>
                    <a:pt x="5004" y="276"/>
                    <a:pt x="5004" y="142"/>
                    <a:pt x="4937" y="76"/>
                  </a:cubicBezTo>
                  <a:cubicBezTo>
                    <a:pt x="4887" y="26"/>
                    <a:pt x="4829" y="1"/>
                    <a:pt x="4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36"/>
          <p:cNvGrpSpPr/>
          <p:nvPr/>
        </p:nvGrpSpPr>
        <p:grpSpPr>
          <a:xfrm>
            <a:off x="3268735" y="4407855"/>
            <a:ext cx="476918" cy="476918"/>
            <a:chOff x="1455310" y="3913330"/>
            <a:chExt cx="476918" cy="476918"/>
          </a:xfrm>
        </p:grpSpPr>
        <p:sp>
          <p:nvSpPr>
            <p:cNvPr id="886" name="Google Shape;886;p36"/>
            <p:cNvSpPr/>
            <p:nvPr/>
          </p:nvSpPr>
          <p:spPr>
            <a:xfrm>
              <a:off x="1455310" y="3913330"/>
              <a:ext cx="476918" cy="476918"/>
            </a:xfrm>
            <a:custGeom>
              <a:avLst/>
              <a:gdLst/>
              <a:ahLst/>
              <a:cxnLst/>
              <a:rect l="l" t="t" r="r" b="b"/>
              <a:pathLst>
                <a:path w="6839" h="6839" extrusionOk="0">
                  <a:moveTo>
                    <a:pt x="3436" y="0"/>
                  </a:moveTo>
                  <a:cubicBezTo>
                    <a:pt x="1535" y="0"/>
                    <a:pt x="1" y="1535"/>
                    <a:pt x="1" y="3403"/>
                  </a:cubicBezTo>
                  <a:cubicBezTo>
                    <a:pt x="1" y="5304"/>
                    <a:pt x="1535" y="6839"/>
                    <a:pt x="3436" y="6839"/>
                  </a:cubicBezTo>
                  <a:cubicBezTo>
                    <a:pt x="5304" y="6839"/>
                    <a:pt x="6839" y="5304"/>
                    <a:pt x="6839" y="3403"/>
                  </a:cubicBezTo>
                  <a:cubicBezTo>
                    <a:pt x="6839" y="1535"/>
                    <a:pt x="5304" y="0"/>
                    <a:pt x="3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1455310" y="4145966"/>
              <a:ext cx="476918" cy="27964"/>
            </a:xfrm>
            <a:custGeom>
              <a:avLst/>
              <a:gdLst/>
              <a:ahLst/>
              <a:cxnLst/>
              <a:rect l="l" t="t" r="r" b="b"/>
              <a:pathLst>
                <a:path w="6839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34"/>
                    <a:pt x="101" y="400"/>
                    <a:pt x="201" y="400"/>
                  </a:cubicBezTo>
                  <a:lnTo>
                    <a:pt x="6639" y="400"/>
                  </a:lnTo>
                  <a:cubicBezTo>
                    <a:pt x="6705" y="400"/>
                    <a:pt x="6839" y="334"/>
                    <a:pt x="6839" y="200"/>
                  </a:cubicBezTo>
                  <a:cubicBezTo>
                    <a:pt x="6839" y="67"/>
                    <a:pt x="6772" y="0"/>
                    <a:pt x="6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36"/>
          <p:cNvGrpSpPr/>
          <p:nvPr/>
        </p:nvGrpSpPr>
        <p:grpSpPr>
          <a:xfrm>
            <a:off x="593216" y="1181848"/>
            <a:ext cx="716983" cy="430908"/>
            <a:chOff x="7541541" y="2884036"/>
            <a:chExt cx="716983" cy="430908"/>
          </a:xfrm>
        </p:grpSpPr>
        <p:sp>
          <p:nvSpPr>
            <p:cNvPr id="889" name="Google Shape;889;p36"/>
            <p:cNvSpPr/>
            <p:nvPr/>
          </p:nvSpPr>
          <p:spPr>
            <a:xfrm>
              <a:off x="7541541" y="2898445"/>
              <a:ext cx="716983" cy="408712"/>
            </a:xfrm>
            <a:custGeom>
              <a:avLst/>
              <a:gdLst/>
              <a:ahLst/>
              <a:cxnLst/>
              <a:rect l="l" t="t" r="r" b="b"/>
              <a:pathLst>
                <a:path w="15376" h="8765" extrusionOk="0">
                  <a:moveTo>
                    <a:pt x="9285" y="0"/>
                  </a:moveTo>
                  <a:cubicBezTo>
                    <a:pt x="8578" y="0"/>
                    <a:pt x="7956" y="394"/>
                    <a:pt x="7529" y="913"/>
                  </a:cubicBezTo>
                  <a:lnTo>
                    <a:pt x="7529" y="913"/>
                  </a:lnTo>
                  <a:cubicBezTo>
                    <a:pt x="7232" y="672"/>
                    <a:pt x="6842" y="456"/>
                    <a:pt x="6340" y="292"/>
                  </a:cubicBezTo>
                  <a:cubicBezTo>
                    <a:pt x="5944" y="167"/>
                    <a:pt x="5609" y="113"/>
                    <a:pt x="5326" y="113"/>
                  </a:cubicBezTo>
                  <a:cubicBezTo>
                    <a:pt x="3487" y="113"/>
                    <a:pt x="3838" y="2393"/>
                    <a:pt x="3838" y="2393"/>
                  </a:cubicBezTo>
                  <a:cubicBezTo>
                    <a:pt x="3651" y="2280"/>
                    <a:pt x="3451" y="2229"/>
                    <a:pt x="3248" y="2229"/>
                  </a:cubicBezTo>
                  <a:cubicBezTo>
                    <a:pt x="1717" y="2229"/>
                    <a:pt x="0" y="5165"/>
                    <a:pt x="2003" y="6697"/>
                  </a:cubicBezTo>
                  <a:cubicBezTo>
                    <a:pt x="2628" y="7144"/>
                    <a:pt x="3222" y="7342"/>
                    <a:pt x="3728" y="7362"/>
                  </a:cubicBezTo>
                  <a:lnTo>
                    <a:pt x="3728" y="7362"/>
                  </a:lnTo>
                  <a:cubicBezTo>
                    <a:pt x="3907" y="8118"/>
                    <a:pt x="4455" y="8765"/>
                    <a:pt x="5606" y="8765"/>
                  </a:cubicBezTo>
                  <a:cubicBezTo>
                    <a:pt x="7283" y="8765"/>
                    <a:pt x="8399" y="8382"/>
                    <a:pt x="9015" y="7808"/>
                  </a:cubicBezTo>
                  <a:lnTo>
                    <a:pt x="9015" y="7808"/>
                  </a:lnTo>
                  <a:cubicBezTo>
                    <a:pt x="9144" y="7979"/>
                    <a:pt x="9307" y="8144"/>
                    <a:pt x="9509" y="8298"/>
                  </a:cubicBezTo>
                  <a:cubicBezTo>
                    <a:pt x="9779" y="8509"/>
                    <a:pt x="10103" y="8603"/>
                    <a:pt x="10453" y="8603"/>
                  </a:cubicBezTo>
                  <a:cubicBezTo>
                    <a:pt x="12481" y="8603"/>
                    <a:pt x="15375" y="5448"/>
                    <a:pt x="13611" y="3628"/>
                  </a:cubicBezTo>
                  <a:cubicBezTo>
                    <a:pt x="13141" y="3142"/>
                    <a:pt x="12646" y="2957"/>
                    <a:pt x="12182" y="2957"/>
                  </a:cubicBezTo>
                  <a:cubicBezTo>
                    <a:pt x="12121" y="2957"/>
                    <a:pt x="12059" y="2961"/>
                    <a:pt x="11999" y="2967"/>
                  </a:cubicBezTo>
                  <a:lnTo>
                    <a:pt x="11999" y="2967"/>
                  </a:lnTo>
                  <a:cubicBezTo>
                    <a:pt x="12011" y="2073"/>
                    <a:pt x="11557" y="1047"/>
                    <a:pt x="10443" y="359"/>
                  </a:cubicBezTo>
                  <a:cubicBezTo>
                    <a:pt x="10044" y="107"/>
                    <a:pt x="9653" y="0"/>
                    <a:pt x="9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7572691" y="2884036"/>
              <a:ext cx="647131" cy="430908"/>
            </a:xfrm>
            <a:custGeom>
              <a:avLst/>
              <a:gdLst/>
              <a:ahLst/>
              <a:cxnLst/>
              <a:rect l="l" t="t" r="r" b="b"/>
              <a:pathLst>
                <a:path w="13878" h="9241" extrusionOk="0">
                  <a:moveTo>
                    <a:pt x="6872" y="1502"/>
                  </a:moveTo>
                  <a:cubicBezTo>
                    <a:pt x="7473" y="2035"/>
                    <a:pt x="7540" y="2669"/>
                    <a:pt x="7373" y="3036"/>
                  </a:cubicBezTo>
                  <a:cubicBezTo>
                    <a:pt x="7332" y="3262"/>
                    <a:pt x="7202" y="3387"/>
                    <a:pt x="7038" y="3387"/>
                  </a:cubicBezTo>
                  <a:cubicBezTo>
                    <a:pt x="6936" y="3387"/>
                    <a:pt x="6821" y="3339"/>
                    <a:pt x="6706" y="3236"/>
                  </a:cubicBezTo>
                  <a:cubicBezTo>
                    <a:pt x="6339" y="2903"/>
                    <a:pt x="6405" y="2169"/>
                    <a:pt x="6872" y="1502"/>
                  </a:cubicBezTo>
                  <a:close/>
                  <a:moveTo>
                    <a:pt x="11142" y="3503"/>
                  </a:moveTo>
                  <a:cubicBezTo>
                    <a:pt x="11042" y="4204"/>
                    <a:pt x="10575" y="4771"/>
                    <a:pt x="10008" y="4871"/>
                  </a:cubicBezTo>
                  <a:lnTo>
                    <a:pt x="9875" y="4871"/>
                  </a:lnTo>
                  <a:cubicBezTo>
                    <a:pt x="9708" y="4871"/>
                    <a:pt x="9708" y="4804"/>
                    <a:pt x="9708" y="4771"/>
                  </a:cubicBezTo>
                  <a:cubicBezTo>
                    <a:pt x="9708" y="4504"/>
                    <a:pt x="10308" y="3703"/>
                    <a:pt x="11142" y="3503"/>
                  </a:cubicBezTo>
                  <a:close/>
                  <a:moveTo>
                    <a:pt x="3870" y="5438"/>
                  </a:moveTo>
                  <a:cubicBezTo>
                    <a:pt x="4004" y="5438"/>
                    <a:pt x="4070" y="5571"/>
                    <a:pt x="4171" y="5605"/>
                  </a:cubicBezTo>
                  <a:cubicBezTo>
                    <a:pt x="4471" y="6005"/>
                    <a:pt x="4537" y="6405"/>
                    <a:pt x="4371" y="6739"/>
                  </a:cubicBezTo>
                  <a:cubicBezTo>
                    <a:pt x="4171" y="7106"/>
                    <a:pt x="3737" y="7372"/>
                    <a:pt x="3237" y="7372"/>
                  </a:cubicBezTo>
                  <a:cubicBezTo>
                    <a:pt x="3136" y="6672"/>
                    <a:pt x="3337" y="5938"/>
                    <a:pt x="3570" y="5605"/>
                  </a:cubicBezTo>
                  <a:cubicBezTo>
                    <a:pt x="3704" y="5538"/>
                    <a:pt x="3804" y="5438"/>
                    <a:pt x="3870" y="5438"/>
                  </a:cubicBezTo>
                  <a:close/>
                  <a:moveTo>
                    <a:pt x="8507" y="6005"/>
                  </a:moveTo>
                  <a:cubicBezTo>
                    <a:pt x="8507" y="6005"/>
                    <a:pt x="8574" y="6072"/>
                    <a:pt x="8674" y="6272"/>
                  </a:cubicBezTo>
                  <a:cubicBezTo>
                    <a:pt x="8841" y="6839"/>
                    <a:pt x="8740" y="7306"/>
                    <a:pt x="8407" y="7739"/>
                  </a:cubicBezTo>
                  <a:cubicBezTo>
                    <a:pt x="8073" y="7172"/>
                    <a:pt x="8140" y="6572"/>
                    <a:pt x="8307" y="6205"/>
                  </a:cubicBezTo>
                  <a:cubicBezTo>
                    <a:pt x="8374" y="6038"/>
                    <a:pt x="8474" y="6005"/>
                    <a:pt x="8507" y="6005"/>
                  </a:cubicBezTo>
                  <a:close/>
                  <a:moveTo>
                    <a:pt x="8668" y="388"/>
                  </a:moveTo>
                  <a:cubicBezTo>
                    <a:pt x="9021" y="388"/>
                    <a:pt x="9378" y="490"/>
                    <a:pt x="9708" y="701"/>
                  </a:cubicBezTo>
                  <a:cubicBezTo>
                    <a:pt x="10575" y="1235"/>
                    <a:pt x="11142" y="2069"/>
                    <a:pt x="11176" y="2936"/>
                  </a:cubicBezTo>
                  <a:cubicBezTo>
                    <a:pt x="10141" y="3169"/>
                    <a:pt x="9308" y="4103"/>
                    <a:pt x="9341" y="4704"/>
                  </a:cubicBezTo>
                  <a:cubicBezTo>
                    <a:pt x="9374" y="4937"/>
                    <a:pt x="9508" y="5204"/>
                    <a:pt x="9908" y="5204"/>
                  </a:cubicBezTo>
                  <a:lnTo>
                    <a:pt x="10075" y="5204"/>
                  </a:lnTo>
                  <a:cubicBezTo>
                    <a:pt x="10909" y="5071"/>
                    <a:pt x="11509" y="4337"/>
                    <a:pt x="11576" y="3370"/>
                  </a:cubicBezTo>
                  <a:cubicBezTo>
                    <a:pt x="12009" y="3370"/>
                    <a:pt x="12476" y="3570"/>
                    <a:pt x="12843" y="3970"/>
                  </a:cubicBezTo>
                  <a:cubicBezTo>
                    <a:pt x="13511" y="4637"/>
                    <a:pt x="13344" y="5471"/>
                    <a:pt x="13077" y="6072"/>
                  </a:cubicBezTo>
                  <a:cubicBezTo>
                    <a:pt x="12543" y="7406"/>
                    <a:pt x="10975" y="8607"/>
                    <a:pt x="9808" y="8607"/>
                  </a:cubicBezTo>
                  <a:cubicBezTo>
                    <a:pt x="9508" y="8607"/>
                    <a:pt x="9207" y="8540"/>
                    <a:pt x="9007" y="8373"/>
                  </a:cubicBezTo>
                  <a:cubicBezTo>
                    <a:pt x="8874" y="8273"/>
                    <a:pt x="8740" y="8206"/>
                    <a:pt x="8674" y="8073"/>
                  </a:cubicBezTo>
                  <a:cubicBezTo>
                    <a:pt x="9174" y="7573"/>
                    <a:pt x="9308" y="6872"/>
                    <a:pt x="9074" y="6172"/>
                  </a:cubicBezTo>
                  <a:cubicBezTo>
                    <a:pt x="8907" y="5638"/>
                    <a:pt x="8674" y="5571"/>
                    <a:pt x="8507" y="5571"/>
                  </a:cubicBezTo>
                  <a:cubicBezTo>
                    <a:pt x="8240" y="5571"/>
                    <a:pt x="8040" y="5738"/>
                    <a:pt x="7907" y="6038"/>
                  </a:cubicBezTo>
                  <a:cubicBezTo>
                    <a:pt x="7706" y="6539"/>
                    <a:pt x="7673" y="7339"/>
                    <a:pt x="8140" y="8040"/>
                  </a:cubicBezTo>
                  <a:cubicBezTo>
                    <a:pt x="7640" y="8407"/>
                    <a:pt x="6706" y="8840"/>
                    <a:pt x="5038" y="8840"/>
                  </a:cubicBezTo>
                  <a:lnTo>
                    <a:pt x="5038" y="9007"/>
                  </a:lnTo>
                  <a:lnTo>
                    <a:pt x="5004" y="8773"/>
                  </a:lnTo>
                  <a:cubicBezTo>
                    <a:pt x="4004" y="8773"/>
                    <a:pt x="3570" y="8273"/>
                    <a:pt x="3370" y="7773"/>
                  </a:cubicBezTo>
                  <a:cubicBezTo>
                    <a:pt x="4004" y="7739"/>
                    <a:pt x="4504" y="7439"/>
                    <a:pt x="4804" y="6872"/>
                  </a:cubicBezTo>
                  <a:cubicBezTo>
                    <a:pt x="5038" y="6372"/>
                    <a:pt x="4971" y="5771"/>
                    <a:pt x="4537" y="5271"/>
                  </a:cubicBezTo>
                  <a:cubicBezTo>
                    <a:pt x="4337" y="5004"/>
                    <a:pt x="4137" y="4937"/>
                    <a:pt x="3970" y="4937"/>
                  </a:cubicBezTo>
                  <a:cubicBezTo>
                    <a:pt x="3737" y="4937"/>
                    <a:pt x="3537" y="5071"/>
                    <a:pt x="3370" y="5271"/>
                  </a:cubicBezTo>
                  <a:cubicBezTo>
                    <a:pt x="3003" y="5738"/>
                    <a:pt x="2836" y="6539"/>
                    <a:pt x="2903" y="7239"/>
                  </a:cubicBezTo>
                  <a:cubicBezTo>
                    <a:pt x="2469" y="7172"/>
                    <a:pt x="2002" y="6939"/>
                    <a:pt x="1535" y="6605"/>
                  </a:cubicBezTo>
                  <a:cubicBezTo>
                    <a:pt x="501" y="5871"/>
                    <a:pt x="701" y="4737"/>
                    <a:pt x="835" y="4337"/>
                  </a:cubicBezTo>
                  <a:cubicBezTo>
                    <a:pt x="1135" y="3370"/>
                    <a:pt x="1969" y="2602"/>
                    <a:pt x="2669" y="2602"/>
                  </a:cubicBezTo>
                  <a:cubicBezTo>
                    <a:pt x="2836" y="2602"/>
                    <a:pt x="3003" y="2669"/>
                    <a:pt x="3136" y="2736"/>
                  </a:cubicBezTo>
                  <a:cubicBezTo>
                    <a:pt x="3153" y="2752"/>
                    <a:pt x="3178" y="2761"/>
                    <a:pt x="3212" y="2761"/>
                  </a:cubicBezTo>
                  <a:cubicBezTo>
                    <a:pt x="3245" y="2761"/>
                    <a:pt x="3287" y="2752"/>
                    <a:pt x="3337" y="2736"/>
                  </a:cubicBezTo>
                  <a:cubicBezTo>
                    <a:pt x="3370" y="2702"/>
                    <a:pt x="3403" y="2602"/>
                    <a:pt x="3403" y="2536"/>
                  </a:cubicBezTo>
                  <a:cubicBezTo>
                    <a:pt x="3403" y="2536"/>
                    <a:pt x="3303" y="1435"/>
                    <a:pt x="3804" y="868"/>
                  </a:cubicBezTo>
                  <a:cubicBezTo>
                    <a:pt x="4020" y="612"/>
                    <a:pt x="4330" y="483"/>
                    <a:pt x="4727" y="483"/>
                  </a:cubicBezTo>
                  <a:cubicBezTo>
                    <a:pt x="5001" y="483"/>
                    <a:pt x="5317" y="545"/>
                    <a:pt x="5672" y="668"/>
                  </a:cubicBezTo>
                  <a:cubicBezTo>
                    <a:pt x="6005" y="768"/>
                    <a:pt x="6339" y="935"/>
                    <a:pt x="6572" y="1101"/>
                  </a:cubicBezTo>
                  <a:cubicBezTo>
                    <a:pt x="6039" y="1902"/>
                    <a:pt x="5872" y="2936"/>
                    <a:pt x="6506" y="3436"/>
                  </a:cubicBezTo>
                  <a:cubicBezTo>
                    <a:pt x="6694" y="3600"/>
                    <a:pt x="6902" y="3678"/>
                    <a:pt x="7098" y="3678"/>
                  </a:cubicBezTo>
                  <a:cubicBezTo>
                    <a:pt x="7422" y="3678"/>
                    <a:pt x="7715" y="3464"/>
                    <a:pt x="7840" y="3069"/>
                  </a:cubicBezTo>
                  <a:cubicBezTo>
                    <a:pt x="8007" y="2536"/>
                    <a:pt x="7873" y="1735"/>
                    <a:pt x="7173" y="1068"/>
                  </a:cubicBezTo>
                  <a:cubicBezTo>
                    <a:pt x="7596" y="625"/>
                    <a:pt x="8129" y="388"/>
                    <a:pt x="8668" y="388"/>
                  </a:cubicBezTo>
                  <a:close/>
                  <a:moveTo>
                    <a:pt x="8623" y="0"/>
                  </a:moveTo>
                  <a:cubicBezTo>
                    <a:pt x="7962" y="0"/>
                    <a:pt x="7315" y="297"/>
                    <a:pt x="6806" y="868"/>
                  </a:cubicBezTo>
                  <a:cubicBezTo>
                    <a:pt x="6472" y="634"/>
                    <a:pt x="6139" y="501"/>
                    <a:pt x="5705" y="367"/>
                  </a:cubicBezTo>
                  <a:cubicBezTo>
                    <a:pt x="5313" y="245"/>
                    <a:pt x="4958" y="186"/>
                    <a:pt x="4641" y="186"/>
                  </a:cubicBezTo>
                  <a:cubicBezTo>
                    <a:pt x="4095" y="186"/>
                    <a:pt x="3666" y="363"/>
                    <a:pt x="3370" y="701"/>
                  </a:cubicBezTo>
                  <a:cubicBezTo>
                    <a:pt x="2970" y="1201"/>
                    <a:pt x="2903" y="1935"/>
                    <a:pt x="2903" y="2369"/>
                  </a:cubicBezTo>
                  <a:cubicBezTo>
                    <a:pt x="2836" y="2336"/>
                    <a:pt x="2703" y="2336"/>
                    <a:pt x="2569" y="2336"/>
                  </a:cubicBezTo>
                  <a:cubicBezTo>
                    <a:pt x="1702" y="2336"/>
                    <a:pt x="735" y="3203"/>
                    <a:pt x="368" y="4337"/>
                  </a:cubicBezTo>
                  <a:cubicBezTo>
                    <a:pt x="1" y="5404"/>
                    <a:pt x="301" y="6405"/>
                    <a:pt x="1202" y="7072"/>
                  </a:cubicBezTo>
                  <a:cubicBezTo>
                    <a:pt x="1802" y="7506"/>
                    <a:pt x="2369" y="7739"/>
                    <a:pt x="2903" y="7773"/>
                  </a:cubicBezTo>
                  <a:cubicBezTo>
                    <a:pt x="3170" y="8707"/>
                    <a:pt x="3904" y="9240"/>
                    <a:pt x="5004" y="9240"/>
                  </a:cubicBezTo>
                  <a:cubicBezTo>
                    <a:pt x="6506" y="9240"/>
                    <a:pt x="7640" y="8940"/>
                    <a:pt x="8374" y="8306"/>
                  </a:cubicBezTo>
                  <a:cubicBezTo>
                    <a:pt x="8507" y="8473"/>
                    <a:pt x="8640" y="8573"/>
                    <a:pt x="8740" y="8707"/>
                  </a:cubicBezTo>
                  <a:cubicBezTo>
                    <a:pt x="9041" y="8907"/>
                    <a:pt x="9374" y="9040"/>
                    <a:pt x="9808" y="9040"/>
                  </a:cubicBezTo>
                  <a:cubicBezTo>
                    <a:pt x="11142" y="9040"/>
                    <a:pt x="12843" y="7706"/>
                    <a:pt x="13477" y="6238"/>
                  </a:cubicBezTo>
                  <a:cubicBezTo>
                    <a:pt x="13877" y="5271"/>
                    <a:pt x="13744" y="4370"/>
                    <a:pt x="13144" y="3703"/>
                  </a:cubicBezTo>
                  <a:cubicBezTo>
                    <a:pt x="12643" y="3203"/>
                    <a:pt x="12143" y="2936"/>
                    <a:pt x="11542" y="2936"/>
                  </a:cubicBezTo>
                  <a:cubicBezTo>
                    <a:pt x="11476" y="1902"/>
                    <a:pt x="10875" y="1001"/>
                    <a:pt x="9875" y="367"/>
                  </a:cubicBezTo>
                  <a:cubicBezTo>
                    <a:pt x="9472" y="121"/>
                    <a:pt x="9045" y="0"/>
                    <a:pt x="8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36"/>
          <p:cNvSpPr/>
          <p:nvPr/>
        </p:nvSpPr>
        <p:spPr>
          <a:xfrm>
            <a:off x="8021528" y="139065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Machine Learning&amp;#39;: definição, tipos e aplicações práticas - Iberdrola">
            <a:extLst>
              <a:ext uri="{FF2B5EF4-FFF2-40B4-BE49-F238E27FC236}">
                <a16:creationId xmlns:a16="http://schemas.microsoft.com/office/drawing/2014/main" id="{88BA74BD-7F6C-45D9-8872-E1FEFD7C3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713" y="1688592"/>
            <a:ext cx="3071121" cy="17249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8D13D434-004D-4860-A0DE-2C301F17173E}"/>
              </a:ext>
            </a:extLst>
          </p:cNvPr>
          <p:cNvSpPr txBox="1"/>
          <p:nvPr/>
        </p:nvSpPr>
        <p:spPr>
          <a:xfrm>
            <a:off x="6586097" y="3352717"/>
            <a:ext cx="191771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00" dirty="0">
                <a:solidFill>
                  <a:schemeClr val="bg2"/>
                </a:solidFill>
                <a:latin typeface="Palanquin" panose="020B0604020202020204" charset="0"/>
                <a:cs typeface="Palanquin" panose="020B0604020202020204" charset="0"/>
              </a:rPr>
              <a:t>https://www.iberdrola.com/inovacao/o-que-e-machine-learning</a:t>
            </a:r>
          </a:p>
        </p:txBody>
      </p:sp>
    </p:spTree>
    <p:extLst>
      <p:ext uri="{BB962C8B-B14F-4D97-AF65-F5344CB8AC3E}">
        <p14:creationId xmlns:p14="http://schemas.microsoft.com/office/powerpoint/2010/main" val="338032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37"/>
          <p:cNvSpPr txBox="1">
            <a:spLocks noGrp="1"/>
          </p:cNvSpPr>
          <p:nvPr>
            <p:ph type="title"/>
          </p:nvPr>
        </p:nvSpPr>
        <p:spPr>
          <a:xfrm>
            <a:off x="1030390" y="405260"/>
            <a:ext cx="3886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Polimorfismo??</a:t>
            </a:r>
            <a:endParaRPr dirty="0"/>
          </a:p>
        </p:txBody>
      </p:sp>
      <p:grpSp>
        <p:nvGrpSpPr>
          <p:cNvPr id="897" name="Google Shape;897;p37"/>
          <p:cNvGrpSpPr/>
          <p:nvPr/>
        </p:nvGrpSpPr>
        <p:grpSpPr>
          <a:xfrm>
            <a:off x="6048260" y="185347"/>
            <a:ext cx="2939064" cy="2818225"/>
            <a:chOff x="4828025" y="773274"/>
            <a:chExt cx="3334870" cy="3490967"/>
          </a:xfrm>
        </p:grpSpPr>
        <p:grpSp>
          <p:nvGrpSpPr>
            <p:cNvPr id="898" name="Google Shape;898;p37"/>
            <p:cNvGrpSpPr/>
            <p:nvPr/>
          </p:nvGrpSpPr>
          <p:grpSpPr>
            <a:xfrm>
              <a:off x="4828025" y="773274"/>
              <a:ext cx="3334870" cy="3490967"/>
              <a:chOff x="4942325" y="773274"/>
              <a:chExt cx="3334870" cy="3490967"/>
            </a:xfrm>
          </p:grpSpPr>
          <p:sp>
            <p:nvSpPr>
              <p:cNvPr id="899" name="Google Shape;899;p37"/>
              <p:cNvSpPr/>
              <p:nvPr/>
            </p:nvSpPr>
            <p:spPr>
              <a:xfrm>
                <a:off x="5155433" y="1825251"/>
                <a:ext cx="1821508" cy="883592"/>
              </a:xfrm>
              <a:custGeom>
                <a:avLst/>
                <a:gdLst/>
                <a:ahLst/>
                <a:cxnLst/>
                <a:rect l="l" t="t" r="r" b="b"/>
                <a:pathLst>
                  <a:path w="39063" h="18949" extrusionOk="0">
                    <a:moveTo>
                      <a:pt x="19289" y="0"/>
                    </a:moveTo>
                    <a:cubicBezTo>
                      <a:pt x="7525" y="0"/>
                      <a:pt x="1" y="10697"/>
                      <a:pt x="1" y="10697"/>
                    </a:cubicBezTo>
                    <a:cubicBezTo>
                      <a:pt x="6204" y="16868"/>
                      <a:pt x="12510" y="18948"/>
                      <a:pt x="18194" y="18948"/>
                    </a:cubicBezTo>
                    <a:cubicBezTo>
                      <a:pt x="29962" y="18948"/>
                      <a:pt x="39062" y="10030"/>
                      <a:pt x="39062" y="10030"/>
                    </a:cubicBezTo>
                    <a:cubicBezTo>
                      <a:pt x="31721" y="2525"/>
                      <a:pt x="25005" y="0"/>
                      <a:pt x="19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7"/>
              <p:cNvSpPr/>
              <p:nvPr/>
            </p:nvSpPr>
            <p:spPr>
              <a:xfrm>
                <a:off x="5143029" y="1815412"/>
                <a:ext cx="1841652" cy="902197"/>
              </a:xfrm>
              <a:custGeom>
                <a:avLst/>
                <a:gdLst/>
                <a:ahLst/>
                <a:cxnLst/>
                <a:rect l="l" t="t" r="r" b="b"/>
                <a:pathLst>
                  <a:path w="39495" h="19348" extrusionOk="0">
                    <a:moveTo>
                      <a:pt x="19522" y="467"/>
                    </a:moveTo>
                    <a:cubicBezTo>
                      <a:pt x="19541" y="467"/>
                      <a:pt x="19561" y="467"/>
                      <a:pt x="19581" y="467"/>
                    </a:cubicBezTo>
                    <a:cubicBezTo>
                      <a:pt x="26085" y="467"/>
                      <a:pt x="32623" y="3769"/>
                      <a:pt x="39061" y="10274"/>
                    </a:cubicBezTo>
                    <a:cubicBezTo>
                      <a:pt x="37794" y="11408"/>
                      <a:pt x="29221" y="18980"/>
                      <a:pt x="18480" y="18980"/>
                    </a:cubicBezTo>
                    <a:cubicBezTo>
                      <a:pt x="12042" y="18980"/>
                      <a:pt x="5971" y="16278"/>
                      <a:pt x="567" y="10908"/>
                    </a:cubicBezTo>
                    <a:cubicBezTo>
                      <a:pt x="1466" y="9609"/>
                      <a:pt x="8746" y="467"/>
                      <a:pt x="19522" y="467"/>
                    </a:cubicBezTo>
                    <a:close/>
                    <a:moveTo>
                      <a:pt x="19481" y="0"/>
                    </a:moveTo>
                    <a:cubicBezTo>
                      <a:pt x="7772" y="0"/>
                      <a:pt x="133" y="10641"/>
                      <a:pt x="67" y="10774"/>
                    </a:cubicBezTo>
                    <a:cubicBezTo>
                      <a:pt x="0" y="10841"/>
                      <a:pt x="0" y="10941"/>
                      <a:pt x="100" y="11008"/>
                    </a:cubicBezTo>
                    <a:cubicBezTo>
                      <a:pt x="5637" y="16579"/>
                      <a:pt x="11808" y="19347"/>
                      <a:pt x="18447" y="19347"/>
                    </a:cubicBezTo>
                    <a:cubicBezTo>
                      <a:pt x="30155" y="19347"/>
                      <a:pt x="39395" y="10474"/>
                      <a:pt x="39428" y="10408"/>
                    </a:cubicBezTo>
                    <a:cubicBezTo>
                      <a:pt x="39495" y="10307"/>
                      <a:pt x="39495" y="10174"/>
                      <a:pt x="39428" y="10107"/>
                    </a:cubicBezTo>
                    <a:cubicBezTo>
                      <a:pt x="32890" y="3403"/>
                      <a:pt x="26152" y="0"/>
                      <a:pt x="194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7"/>
              <p:cNvSpPr/>
              <p:nvPr/>
            </p:nvSpPr>
            <p:spPr>
              <a:xfrm>
                <a:off x="5640778" y="1882282"/>
                <a:ext cx="777742" cy="777788"/>
              </a:xfrm>
              <a:custGeom>
                <a:avLst/>
                <a:gdLst/>
                <a:ahLst/>
                <a:cxnLst/>
                <a:rect l="l" t="t" r="r" b="b"/>
                <a:pathLst>
                  <a:path w="16679" h="16680" extrusionOk="0">
                    <a:moveTo>
                      <a:pt x="8340" y="0"/>
                    </a:moveTo>
                    <a:cubicBezTo>
                      <a:pt x="3736" y="0"/>
                      <a:pt x="0" y="3736"/>
                      <a:pt x="0" y="8340"/>
                    </a:cubicBezTo>
                    <a:cubicBezTo>
                      <a:pt x="0" y="12943"/>
                      <a:pt x="3736" y="16679"/>
                      <a:pt x="8340" y="16679"/>
                    </a:cubicBezTo>
                    <a:cubicBezTo>
                      <a:pt x="12976" y="16679"/>
                      <a:pt x="16679" y="12943"/>
                      <a:pt x="16679" y="8340"/>
                    </a:cubicBezTo>
                    <a:cubicBezTo>
                      <a:pt x="16679" y="3736"/>
                      <a:pt x="12976" y="0"/>
                      <a:pt x="8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7"/>
              <p:cNvSpPr/>
              <p:nvPr/>
            </p:nvSpPr>
            <p:spPr>
              <a:xfrm>
                <a:off x="6001662" y="1997977"/>
                <a:ext cx="317364" cy="249890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5359" extrusionOk="0">
                    <a:moveTo>
                      <a:pt x="1224" y="1"/>
                    </a:moveTo>
                    <a:cubicBezTo>
                      <a:pt x="639" y="1"/>
                      <a:pt x="245" y="88"/>
                      <a:pt x="200" y="88"/>
                    </a:cubicBezTo>
                    <a:cubicBezTo>
                      <a:pt x="67" y="121"/>
                      <a:pt x="0" y="221"/>
                      <a:pt x="34" y="355"/>
                    </a:cubicBezTo>
                    <a:cubicBezTo>
                      <a:pt x="61" y="465"/>
                      <a:pt x="135" y="530"/>
                      <a:pt x="235" y="530"/>
                    </a:cubicBezTo>
                    <a:cubicBezTo>
                      <a:pt x="256" y="530"/>
                      <a:pt x="277" y="527"/>
                      <a:pt x="300" y="522"/>
                    </a:cubicBezTo>
                    <a:cubicBezTo>
                      <a:pt x="300" y="522"/>
                      <a:pt x="674" y="428"/>
                      <a:pt x="1242" y="428"/>
                    </a:cubicBezTo>
                    <a:cubicBezTo>
                      <a:pt x="1897" y="428"/>
                      <a:pt x="2809" y="553"/>
                      <a:pt x="3703" y="1089"/>
                    </a:cubicBezTo>
                    <a:cubicBezTo>
                      <a:pt x="4970" y="1856"/>
                      <a:pt x="5838" y="3224"/>
                      <a:pt x="6305" y="5192"/>
                    </a:cubicBezTo>
                    <a:cubicBezTo>
                      <a:pt x="6338" y="5258"/>
                      <a:pt x="6405" y="5358"/>
                      <a:pt x="6505" y="5358"/>
                    </a:cubicBezTo>
                    <a:lnTo>
                      <a:pt x="6572" y="5358"/>
                    </a:lnTo>
                    <a:cubicBezTo>
                      <a:pt x="6705" y="5325"/>
                      <a:pt x="6805" y="5225"/>
                      <a:pt x="6738" y="5092"/>
                    </a:cubicBezTo>
                    <a:cubicBezTo>
                      <a:pt x="6238" y="3023"/>
                      <a:pt x="5304" y="1556"/>
                      <a:pt x="3970" y="722"/>
                    </a:cubicBezTo>
                    <a:cubicBezTo>
                      <a:pt x="2957" y="133"/>
                      <a:pt x="1945" y="1"/>
                      <a:pt x="1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7"/>
              <p:cNvSpPr/>
              <p:nvPr/>
            </p:nvSpPr>
            <p:spPr>
              <a:xfrm>
                <a:off x="7246035" y="2526273"/>
                <a:ext cx="135367" cy="133828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70" extrusionOk="0">
                    <a:moveTo>
                      <a:pt x="1469" y="401"/>
                    </a:moveTo>
                    <a:cubicBezTo>
                      <a:pt x="2002" y="401"/>
                      <a:pt x="2469" y="868"/>
                      <a:pt x="2469" y="1435"/>
                    </a:cubicBezTo>
                    <a:cubicBezTo>
                      <a:pt x="2469" y="2002"/>
                      <a:pt x="1969" y="2435"/>
                      <a:pt x="1402" y="2435"/>
                    </a:cubicBezTo>
                    <a:cubicBezTo>
                      <a:pt x="868" y="2435"/>
                      <a:pt x="401" y="2002"/>
                      <a:pt x="401" y="1401"/>
                    </a:cubicBezTo>
                    <a:cubicBezTo>
                      <a:pt x="401" y="868"/>
                      <a:pt x="868" y="401"/>
                      <a:pt x="1469" y="401"/>
                    </a:cubicBezTo>
                    <a:close/>
                    <a:moveTo>
                      <a:pt x="1469" y="0"/>
                    </a:moveTo>
                    <a:cubicBezTo>
                      <a:pt x="668" y="0"/>
                      <a:pt x="1" y="601"/>
                      <a:pt x="1" y="1401"/>
                    </a:cubicBezTo>
                    <a:cubicBezTo>
                      <a:pt x="1" y="2202"/>
                      <a:pt x="668" y="2869"/>
                      <a:pt x="1469" y="2869"/>
                    </a:cubicBezTo>
                    <a:cubicBezTo>
                      <a:pt x="2236" y="2869"/>
                      <a:pt x="2870" y="2235"/>
                      <a:pt x="2903" y="1435"/>
                    </a:cubicBezTo>
                    <a:cubicBezTo>
                      <a:pt x="2903" y="667"/>
                      <a:pt x="2236" y="0"/>
                      <a:pt x="14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7"/>
              <p:cNvSpPr/>
              <p:nvPr/>
            </p:nvSpPr>
            <p:spPr>
              <a:xfrm>
                <a:off x="7541541" y="2898445"/>
                <a:ext cx="716983" cy="408712"/>
              </a:xfrm>
              <a:custGeom>
                <a:avLst/>
                <a:gdLst/>
                <a:ahLst/>
                <a:cxnLst/>
                <a:rect l="l" t="t" r="r" b="b"/>
                <a:pathLst>
                  <a:path w="15376" h="8765" extrusionOk="0">
                    <a:moveTo>
                      <a:pt x="9285" y="0"/>
                    </a:moveTo>
                    <a:cubicBezTo>
                      <a:pt x="8578" y="0"/>
                      <a:pt x="7956" y="394"/>
                      <a:pt x="7529" y="913"/>
                    </a:cubicBezTo>
                    <a:lnTo>
                      <a:pt x="7529" y="913"/>
                    </a:lnTo>
                    <a:cubicBezTo>
                      <a:pt x="7232" y="672"/>
                      <a:pt x="6842" y="456"/>
                      <a:pt x="6340" y="292"/>
                    </a:cubicBezTo>
                    <a:cubicBezTo>
                      <a:pt x="5944" y="167"/>
                      <a:pt x="5609" y="113"/>
                      <a:pt x="5326" y="113"/>
                    </a:cubicBezTo>
                    <a:cubicBezTo>
                      <a:pt x="3487" y="113"/>
                      <a:pt x="3838" y="2393"/>
                      <a:pt x="3838" y="2393"/>
                    </a:cubicBezTo>
                    <a:cubicBezTo>
                      <a:pt x="3651" y="2280"/>
                      <a:pt x="3451" y="2229"/>
                      <a:pt x="3248" y="2229"/>
                    </a:cubicBezTo>
                    <a:cubicBezTo>
                      <a:pt x="1717" y="2229"/>
                      <a:pt x="0" y="5165"/>
                      <a:pt x="2003" y="6697"/>
                    </a:cubicBezTo>
                    <a:cubicBezTo>
                      <a:pt x="2628" y="7144"/>
                      <a:pt x="3222" y="7342"/>
                      <a:pt x="3728" y="7362"/>
                    </a:cubicBezTo>
                    <a:lnTo>
                      <a:pt x="3728" y="7362"/>
                    </a:lnTo>
                    <a:cubicBezTo>
                      <a:pt x="3907" y="8118"/>
                      <a:pt x="4455" y="8765"/>
                      <a:pt x="5606" y="8765"/>
                    </a:cubicBezTo>
                    <a:cubicBezTo>
                      <a:pt x="7283" y="8765"/>
                      <a:pt x="8399" y="8382"/>
                      <a:pt x="9015" y="7808"/>
                    </a:cubicBezTo>
                    <a:lnTo>
                      <a:pt x="9015" y="7808"/>
                    </a:lnTo>
                    <a:cubicBezTo>
                      <a:pt x="9144" y="7979"/>
                      <a:pt x="9307" y="8144"/>
                      <a:pt x="9509" y="8298"/>
                    </a:cubicBezTo>
                    <a:cubicBezTo>
                      <a:pt x="9779" y="8509"/>
                      <a:pt x="10103" y="8603"/>
                      <a:pt x="10453" y="8603"/>
                    </a:cubicBezTo>
                    <a:cubicBezTo>
                      <a:pt x="12481" y="8603"/>
                      <a:pt x="15375" y="5448"/>
                      <a:pt x="13611" y="3628"/>
                    </a:cubicBezTo>
                    <a:cubicBezTo>
                      <a:pt x="13141" y="3142"/>
                      <a:pt x="12646" y="2957"/>
                      <a:pt x="12182" y="2957"/>
                    </a:cubicBezTo>
                    <a:cubicBezTo>
                      <a:pt x="12121" y="2957"/>
                      <a:pt x="12059" y="2961"/>
                      <a:pt x="11999" y="2967"/>
                    </a:cubicBezTo>
                    <a:lnTo>
                      <a:pt x="11999" y="2967"/>
                    </a:lnTo>
                    <a:cubicBezTo>
                      <a:pt x="12011" y="2073"/>
                      <a:pt x="11557" y="1047"/>
                      <a:pt x="10443" y="359"/>
                    </a:cubicBezTo>
                    <a:cubicBezTo>
                      <a:pt x="10044" y="107"/>
                      <a:pt x="9653" y="0"/>
                      <a:pt x="9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7"/>
              <p:cNvSpPr/>
              <p:nvPr/>
            </p:nvSpPr>
            <p:spPr>
              <a:xfrm>
                <a:off x="7572691" y="2884036"/>
                <a:ext cx="647131" cy="430908"/>
              </a:xfrm>
              <a:custGeom>
                <a:avLst/>
                <a:gdLst/>
                <a:ahLst/>
                <a:cxnLst/>
                <a:rect l="l" t="t" r="r" b="b"/>
                <a:pathLst>
                  <a:path w="13878" h="9241" extrusionOk="0">
                    <a:moveTo>
                      <a:pt x="6872" y="1502"/>
                    </a:moveTo>
                    <a:cubicBezTo>
                      <a:pt x="7473" y="2035"/>
                      <a:pt x="7540" y="2669"/>
                      <a:pt x="7373" y="3036"/>
                    </a:cubicBezTo>
                    <a:cubicBezTo>
                      <a:pt x="7332" y="3262"/>
                      <a:pt x="7202" y="3387"/>
                      <a:pt x="7038" y="3387"/>
                    </a:cubicBezTo>
                    <a:cubicBezTo>
                      <a:pt x="6936" y="3387"/>
                      <a:pt x="6821" y="3339"/>
                      <a:pt x="6706" y="3236"/>
                    </a:cubicBezTo>
                    <a:cubicBezTo>
                      <a:pt x="6339" y="2903"/>
                      <a:pt x="6405" y="2169"/>
                      <a:pt x="6872" y="1502"/>
                    </a:cubicBezTo>
                    <a:close/>
                    <a:moveTo>
                      <a:pt x="11142" y="3503"/>
                    </a:moveTo>
                    <a:cubicBezTo>
                      <a:pt x="11042" y="4204"/>
                      <a:pt x="10575" y="4771"/>
                      <a:pt x="10008" y="4871"/>
                    </a:cubicBezTo>
                    <a:lnTo>
                      <a:pt x="9875" y="4871"/>
                    </a:lnTo>
                    <a:cubicBezTo>
                      <a:pt x="9708" y="4871"/>
                      <a:pt x="9708" y="4804"/>
                      <a:pt x="9708" y="4771"/>
                    </a:cubicBezTo>
                    <a:cubicBezTo>
                      <a:pt x="9708" y="4504"/>
                      <a:pt x="10308" y="3703"/>
                      <a:pt x="11142" y="3503"/>
                    </a:cubicBezTo>
                    <a:close/>
                    <a:moveTo>
                      <a:pt x="3870" y="5438"/>
                    </a:moveTo>
                    <a:cubicBezTo>
                      <a:pt x="4004" y="5438"/>
                      <a:pt x="4070" y="5571"/>
                      <a:pt x="4171" y="5605"/>
                    </a:cubicBezTo>
                    <a:cubicBezTo>
                      <a:pt x="4471" y="6005"/>
                      <a:pt x="4537" y="6405"/>
                      <a:pt x="4371" y="6739"/>
                    </a:cubicBezTo>
                    <a:cubicBezTo>
                      <a:pt x="4171" y="7106"/>
                      <a:pt x="3737" y="7372"/>
                      <a:pt x="3237" y="7372"/>
                    </a:cubicBezTo>
                    <a:cubicBezTo>
                      <a:pt x="3136" y="6672"/>
                      <a:pt x="3337" y="5938"/>
                      <a:pt x="3570" y="5605"/>
                    </a:cubicBezTo>
                    <a:cubicBezTo>
                      <a:pt x="3704" y="5538"/>
                      <a:pt x="3804" y="5438"/>
                      <a:pt x="3870" y="5438"/>
                    </a:cubicBezTo>
                    <a:close/>
                    <a:moveTo>
                      <a:pt x="8507" y="6005"/>
                    </a:moveTo>
                    <a:cubicBezTo>
                      <a:pt x="8507" y="6005"/>
                      <a:pt x="8574" y="6072"/>
                      <a:pt x="8674" y="6272"/>
                    </a:cubicBezTo>
                    <a:cubicBezTo>
                      <a:pt x="8841" y="6839"/>
                      <a:pt x="8740" y="7306"/>
                      <a:pt x="8407" y="7739"/>
                    </a:cubicBezTo>
                    <a:cubicBezTo>
                      <a:pt x="8073" y="7172"/>
                      <a:pt x="8140" y="6572"/>
                      <a:pt x="8307" y="6205"/>
                    </a:cubicBezTo>
                    <a:cubicBezTo>
                      <a:pt x="8374" y="6038"/>
                      <a:pt x="8474" y="6005"/>
                      <a:pt x="8507" y="6005"/>
                    </a:cubicBezTo>
                    <a:close/>
                    <a:moveTo>
                      <a:pt x="8668" y="388"/>
                    </a:moveTo>
                    <a:cubicBezTo>
                      <a:pt x="9021" y="388"/>
                      <a:pt x="9378" y="490"/>
                      <a:pt x="9708" y="701"/>
                    </a:cubicBezTo>
                    <a:cubicBezTo>
                      <a:pt x="10575" y="1235"/>
                      <a:pt x="11142" y="2069"/>
                      <a:pt x="11176" y="2936"/>
                    </a:cubicBezTo>
                    <a:cubicBezTo>
                      <a:pt x="10141" y="3169"/>
                      <a:pt x="9308" y="4103"/>
                      <a:pt x="9341" y="4704"/>
                    </a:cubicBezTo>
                    <a:cubicBezTo>
                      <a:pt x="9374" y="4937"/>
                      <a:pt x="9508" y="5204"/>
                      <a:pt x="9908" y="5204"/>
                    </a:cubicBezTo>
                    <a:lnTo>
                      <a:pt x="10075" y="5204"/>
                    </a:lnTo>
                    <a:cubicBezTo>
                      <a:pt x="10909" y="5071"/>
                      <a:pt x="11509" y="4337"/>
                      <a:pt x="11576" y="3370"/>
                    </a:cubicBezTo>
                    <a:cubicBezTo>
                      <a:pt x="12009" y="3370"/>
                      <a:pt x="12476" y="3570"/>
                      <a:pt x="12843" y="3970"/>
                    </a:cubicBezTo>
                    <a:cubicBezTo>
                      <a:pt x="13511" y="4637"/>
                      <a:pt x="13344" y="5471"/>
                      <a:pt x="13077" y="6072"/>
                    </a:cubicBezTo>
                    <a:cubicBezTo>
                      <a:pt x="12543" y="7406"/>
                      <a:pt x="10975" y="8607"/>
                      <a:pt x="9808" y="8607"/>
                    </a:cubicBezTo>
                    <a:cubicBezTo>
                      <a:pt x="9508" y="8607"/>
                      <a:pt x="9207" y="8540"/>
                      <a:pt x="9007" y="8373"/>
                    </a:cubicBezTo>
                    <a:cubicBezTo>
                      <a:pt x="8874" y="8273"/>
                      <a:pt x="8740" y="8206"/>
                      <a:pt x="8674" y="8073"/>
                    </a:cubicBezTo>
                    <a:cubicBezTo>
                      <a:pt x="9174" y="7573"/>
                      <a:pt x="9308" y="6872"/>
                      <a:pt x="9074" y="6172"/>
                    </a:cubicBezTo>
                    <a:cubicBezTo>
                      <a:pt x="8907" y="5638"/>
                      <a:pt x="8674" y="5571"/>
                      <a:pt x="8507" y="5571"/>
                    </a:cubicBezTo>
                    <a:cubicBezTo>
                      <a:pt x="8240" y="5571"/>
                      <a:pt x="8040" y="5738"/>
                      <a:pt x="7907" y="6038"/>
                    </a:cubicBezTo>
                    <a:cubicBezTo>
                      <a:pt x="7706" y="6539"/>
                      <a:pt x="7673" y="7339"/>
                      <a:pt x="8140" y="8040"/>
                    </a:cubicBezTo>
                    <a:cubicBezTo>
                      <a:pt x="7640" y="8407"/>
                      <a:pt x="6706" y="8840"/>
                      <a:pt x="5038" y="8840"/>
                    </a:cubicBezTo>
                    <a:lnTo>
                      <a:pt x="5038" y="9007"/>
                    </a:lnTo>
                    <a:lnTo>
                      <a:pt x="5004" y="8773"/>
                    </a:lnTo>
                    <a:cubicBezTo>
                      <a:pt x="4004" y="8773"/>
                      <a:pt x="3570" y="8273"/>
                      <a:pt x="3370" y="7773"/>
                    </a:cubicBezTo>
                    <a:cubicBezTo>
                      <a:pt x="4004" y="7739"/>
                      <a:pt x="4504" y="7439"/>
                      <a:pt x="4804" y="6872"/>
                    </a:cubicBezTo>
                    <a:cubicBezTo>
                      <a:pt x="5038" y="6372"/>
                      <a:pt x="4971" y="5771"/>
                      <a:pt x="4537" y="5271"/>
                    </a:cubicBezTo>
                    <a:cubicBezTo>
                      <a:pt x="4337" y="5004"/>
                      <a:pt x="4137" y="4937"/>
                      <a:pt x="3970" y="4937"/>
                    </a:cubicBezTo>
                    <a:cubicBezTo>
                      <a:pt x="3737" y="4937"/>
                      <a:pt x="3537" y="5071"/>
                      <a:pt x="3370" y="5271"/>
                    </a:cubicBezTo>
                    <a:cubicBezTo>
                      <a:pt x="3003" y="5738"/>
                      <a:pt x="2836" y="6539"/>
                      <a:pt x="2903" y="7239"/>
                    </a:cubicBezTo>
                    <a:cubicBezTo>
                      <a:pt x="2469" y="7172"/>
                      <a:pt x="2002" y="6939"/>
                      <a:pt x="1535" y="6605"/>
                    </a:cubicBezTo>
                    <a:cubicBezTo>
                      <a:pt x="501" y="5871"/>
                      <a:pt x="701" y="4737"/>
                      <a:pt x="835" y="4337"/>
                    </a:cubicBezTo>
                    <a:cubicBezTo>
                      <a:pt x="1135" y="3370"/>
                      <a:pt x="1969" y="2602"/>
                      <a:pt x="2669" y="2602"/>
                    </a:cubicBezTo>
                    <a:cubicBezTo>
                      <a:pt x="2836" y="2602"/>
                      <a:pt x="3003" y="2669"/>
                      <a:pt x="3136" y="2736"/>
                    </a:cubicBezTo>
                    <a:cubicBezTo>
                      <a:pt x="3153" y="2752"/>
                      <a:pt x="3178" y="2761"/>
                      <a:pt x="3212" y="2761"/>
                    </a:cubicBezTo>
                    <a:cubicBezTo>
                      <a:pt x="3245" y="2761"/>
                      <a:pt x="3287" y="2752"/>
                      <a:pt x="3337" y="2736"/>
                    </a:cubicBezTo>
                    <a:cubicBezTo>
                      <a:pt x="3370" y="2702"/>
                      <a:pt x="3403" y="2602"/>
                      <a:pt x="3403" y="2536"/>
                    </a:cubicBezTo>
                    <a:cubicBezTo>
                      <a:pt x="3403" y="2536"/>
                      <a:pt x="3303" y="1435"/>
                      <a:pt x="3804" y="868"/>
                    </a:cubicBezTo>
                    <a:cubicBezTo>
                      <a:pt x="4020" y="612"/>
                      <a:pt x="4330" y="483"/>
                      <a:pt x="4727" y="483"/>
                    </a:cubicBezTo>
                    <a:cubicBezTo>
                      <a:pt x="5001" y="483"/>
                      <a:pt x="5317" y="545"/>
                      <a:pt x="5672" y="668"/>
                    </a:cubicBezTo>
                    <a:cubicBezTo>
                      <a:pt x="6005" y="768"/>
                      <a:pt x="6339" y="935"/>
                      <a:pt x="6572" y="1101"/>
                    </a:cubicBezTo>
                    <a:cubicBezTo>
                      <a:pt x="6039" y="1902"/>
                      <a:pt x="5872" y="2936"/>
                      <a:pt x="6506" y="3436"/>
                    </a:cubicBezTo>
                    <a:cubicBezTo>
                      <a:pt x="6694" y="3600"/>
                      <a:pt x="6902" y="3678"/>
                      <a:pt x="7098" y="3678"/>
                    </a:cubicBezTo>
                    <a:cubicBezTo>
                      <a:pt x="7422" y="3678"/>
                      <a:pt x="7715" y="3464"/>
                      <a:pt x="7840" y="3069"/>
                    </a:cubicBezTo>
                    <a:cubicBezTo>
                      <a:pt x="8007" y="2536"/>
                      <a:pt x="7873" y="1735"/>
                      <a:pt x="7173" y="1068"/>
                    </a:cubicBezTo>
                    <a:cubicBezTo>
                      <a:pt x="7596" y="625"/>
                      <a:pt x="8129" y="388"/>
                      <a:pt x="8668" y="388"/>
                    </a:cubicBezTo>
                    <a:close/>
                    <a:moveTo>
                      <a:pt x="8623" y="0"/>
                    </a:moveTo>
                    <a:cubicBezTo>
                      <a:pt x="7962" y="0"/>
                      <a:pt x="7315" y="297"/>
                      <a:pt x="6806" y="868"/>
                    </a:cubicBezTo>
                    <a:cubicBezTo>
                      <a:pt x="6472" y="634"/>
                      <a:pt x="6139" y="501"/>
                      <a:pt x="5705" y="367"/>
                    </a:cubicBezTo>
                    <a:cubicBezTo>
                      <a:pt x="5313" y="245"/>
                      <a:pt x="4958" y="186"/>
                      <a:pt x="4641" y="186"/>
                    </a:cubicBezTo>
                    <a:cubicBezTo>
                      <a:pt x="4095" y="186"/>
                      <a:pt x="3666" y="363"/>
                      <a:pt x="3370" y="701"/>
                    </a:cubicBezTo>
                    <a:cubicBezTo>
                      <a:pt x="2970" y="1201"/>
                      <a:pt x="2903" y="1935"/>
                      <a:pt x="2903" y="2369"/>
                    </a:cubicBezTo>
                    <a:cubicBezTo>
                      <a:pt x="2836" y="2336"/>
                      <a:pt x="2703" y="2336"/>
                      <a:pt x="2569" y="2336"/>
                    </a:cubicBezTo>
                    <a:cubicBezTo>
                      <a:pt x="1702" y="2336"/>
                      <a:pt x="735" y="3203"/>
                      <a:pt x="368" y="4337"/>
                    </a:cubicBezTo>
                    <a:cubicBezTo>
                      <a:pt x="1" y="5404"/>
                      <a:pt x="301" y="6405"/>
                      <a:pt x="1202" y="7072"/>
                    </a:cubicBezTo>
                    <a:cubicBezTo>
                      <a:pt x="1802" y="7506"/>
                      <a:pt x="2369" y="7739"/>
                      <a:pt x="2903" y="7773"/>
                    </a:cubicBezTo>
                    <a:cubicBezTo>
                      <a:pt x="3170" y="8707"/>
                      <a:pt x="3904" y="9240"/>
                      <a:pt x="5004" y="9240"/>
                    </a:cubicBezTo>
                    <a:cubicBezTo>
                      <a:pt x="6506" y="9240"/>
                      <a:pt x="7640" y="8940"/>
                      <a:pt x="8374" y="8306"/>
                    </a:cubicBezTo>
                    <a:cubicBezTo>
                      <a:pt x="8507" y="8473"/>
                      <a:pt x="8640" y="8573"/>
                      <a:pt x="8740" y="8707"/>
                    </a:cubicBezTo>
                    <a:cubicBezTo>
                      <a:pt x="9041" y="8907"/>
                      <a:pt x="9374" y="9040"/>
                      <a:pt x="9808" y="9040"/>
                    </a:cubicBezTo>
                    <a:cubicBezTo>
                      <a:pt x="11142" y="9040"/>
                      <a:pt x="12843" y="7706"/>
                      <a:pt x="13477" y="6238"/>
                    </a:cubicBezTo>
                    <a:cubicBezTo>
                      <a:pt x="13877" y="5271"/>
                      <a:pt x="13744" y="4370"/>
                      <a:pt x="13144" y="3703"/>
                    </a:cubicBezTo>
                    <a:cubicBezTo>
                      <a:pt x="12643" y="3203"/>
                      <a:pt x="12143" y="2936"/>
                      <a:pt x="11542" y="2936"/>
                    </a:cubicBezTo>
                    <a:cubicBezTo>
                      <a:pt x="11476" y="1902"/>
                      <a:pt x="10875" y="1001"/>
                      <a:pt x="9875" y="367"/>
                    </a:cubicBezTo>
                    <a:cubicBezTo>
                      <a:pt x="9472" y="121"/>
                      <a:pt x="9045" y="0"/>
                      <a:pt x="86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7"/>
              <p:cNvSpPr/>
              <p:nvPr/>
            </p:nvSpPr>
            <p:spPr>
              <a:xfrm>
                <a:off x="6477634" y="2645885"/>
                <a:ext cx="1264512" cy="1244695"/>
              </a:xfrm>
              <a:custGeom>
                <a:avLst/>
                <a:gdLst/>
                <a:ahLst/>
                <a:cxnLst/>
                <a:rect l="l" t="t" r="r" b="b"/>
                <a:pathLst>
                  <a:path w="27118" h="26693" extrusionOk="0">
                    <a:moveTo>
                      <a:pt x="5161" y="0"/>
                    </a:moveTo>
                    <a:cubicBezTo>
                      <a:pt x="5152" y="0"/>
                      <a:pt x="5144" y="2"/>
                      <a:pt x="5137" y="4"/>
                    </a:cubicBezTo>
                    <a:cubicBezTo>
                      <a:pt x="4270" y="337"/>
                      <a:pt x="0" y="6642"/>
                      <a:pt x="0" y="6642"/>
                    </a:cubicBezTo>
                    <a:cubicBezTo>
                      <a:pt x="0" y="6642"/>
                      <a:pt x="19493" y="26693"/>
                      <a:pt x="20626" y="26693"/>
                    </a:cubicBezTo>
                    <a:cubicBezTo>
                      <a:pt x="20635" y="26693"/>
                      <a:pt x="20642" y="26692"/>
                      <a:pt x="20649" y="26690"/>
                    </a:cubicBezTo>
                    <a:cubicBezTo>
                      <a:pt x="21516" y="26389"/>
                      <a:pt x="26519" y="21152"/>
                      <a:pt x="26820" y="20218"/>
                    </a:cubicBezTo>
                    <a:cubicBezTo>
                      <a:pt x="27118" y="19358"/>
                      <a:pt x="6324" y="0"/>
                      <a:pt x="5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7"/>
              <p:cNvSpPr/>
              <p:nvPr/>
            </p:nvSpPr>
            <p:spPr>
              <a:xfrm>
                <a:off x="6468308" y="2638284"/>
                <a:ext cx="1270854" cy="126148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27053" extrusionOk="0">
                    <a:moveTo>
                      <a:pt x="5371" y="467"/>
                    </a:moveTo>
                    <a:cubicBezTo>
                      <a:pt x="6872" y="867"/>
                      <a:pt x="26252" y="18980"/>
                      <a:pt x="26819" y="20448"/>
                    </a:cubicBezTo>
                    <a:cubicBezTo>
                      <a:pt x="26419" y="21382"/>
                      <a:pt x="21716" y="26319"/>
                      <a:pt x="20849" y="26686"/>
                    </a:cubicBezTo>
                    <a:cubicBezTo>
                      <a:pt x="19714" y="26286"/>
                      <a:pt x="8139" y="14677"/>
                      <a:pt x="501" y="6805"/>
                    </a:cubicBezTo>
                    <a:cubicBezTo>
                      <a:pt x="2068" y="4370"/>
                      <a:pt x="4737" y="701"/>
                      <a:pt x="5371" y="467"/>
                    </a:cubicBezTo>
                    <a:close/>
                    <a:moveTo>
                      <a:pt x="5271" y="0"/>
                    </a:moveTo>
                    <a:cubicBezTo>
                      <a:pt x="4370" y="300"/>
                      <a:pt x="734" y="5637"/>
                      <a:pt x="34" y="6672"/>
                    </a:cubicBezTo>
                    <a:cubicBezTo>
                      <a:pt x="0" y="6772"/>
                      <a:pt x="0" y="6838"/>
                      <a:pt x="67" y="6938"/>
                    </a:cubicBezTo>
                    <a:cubicBezTo>
                      <a:pt x="3336" y="10307"/>
                      <a:pt x="19681" y="27053"/>
                      <a:pt x="20849" y="27053"/>
                    </a:cubicBezTo>
                    <a:lnTo>
                      <a:pt x="20915" y="27053"/>
                    </a:lnTo>
                    <a:cubicBezTo>
                      <a:pt x="21849" y="26786"/>
                      <a:pt x="26886" y="21482"/>
                      <a:pt x="27220" y="20481"/>
                    </a:cubicBezTo>
                    <a:cubicBezTo>
                      <a:pt x="27253" y="20348"/>
                      <a:pt x="27220" y="20215"/>
                      <a:pt x="27020" y="19948"/>
                    </a:cubicBezTo>
                    <a:cubicBezTo>
                      <a:pt x="25919" y="18447"/>
                      <a:pt x="20615" y="13343"/>
                      <a:pt x="15878" y="8940"/>
                    </a:cubicBezTo>
                    <a:cubicBezTo>
                      <a:pt x="13610" y="6838"/>
                      <a:pt x="6205" y="0"/>
                      <a:pt x="5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7"/>
              <p:cNvSpPr/>
              <p:nvPr/>
            </p:nvSpPr>
            <p:spPr>
              <a:xfrm>
                <a:off x="6840057" y="2984528"/>
                <a:ext cx="1300044" cy="1279714"/>
              </a:xfrm>
              <a:custGeom>
                <a:avLst/>
                <a:gdLst/>
                <a:ahLst/>
                <a:cxnLst/>
                <a:rect l="l" t="t" r="r" b="b"/>
                <a:pathLst>
                  <a:path w="27880" h="27444" extrusionOk="0">
                    <a:moveTo>
                      <a:pt x="8766" y="1"/>
                    </a:moveTo>
                    <a:cubicBezTo>
                      <a:pt x="8742" y="1"/>
                      <a:pt x="8723" y="5"/>
                      <a:pt x="8707" y="14"/>
                    </a:cubicBezTo>
                    <a:cubicBezTo>
                      <a:pt x="7606" y="447"/>
                      <a:pt x="1" y="9120"/>
                      <a:pt x="1" y="9120"/>
                    </a:cubicBezTo>
                    <a:cubicBezTo>
                      <a:pt x="1" y="9120"/>
                      <a:pt x="17544" y="27443"/>
                      <a:pt x="18998" y="27443"/>
                    </a:cubicBezTo>
                    <a:cubicBezTo>
                      <a:pt x="19018" y="27443"/>
                      <a:pt x="19034" y="27440"/>
                      <a:pt x="19048" y="27433"/>
                    </a:cubicBezTo>
                    <a:cubicBezTo>
                      <a:pt x="20082" y="26933"/>
                      <a:pt x="26853" y="19895"/>
                      <a:pt x="27387" y="18861"/>
                    </a:cubicBezTo>
                    <a:cubicBezTo>
                      <a:pt x="27880" y="17809"/>
                      <a:pt x="10289" y="1"/>
                      <a:pt x="87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7"/>
              <p:cNvSpPr/>
              <p:nvPr/>
            </p:nvSpPr>
            <p:spPr>
              <a:xfrm>
                <a:off x="4942325" y="1205649"/>
                <a:ext cx="2177668" cy="2177668"/>
              </a:xfrm>
              <a:custGeom>
                <a:avLst/>
                <a:gdLst/>
                <a:ahLst/>
                <a:cxnLst/>
                <a:rect l="l" t="t" r="r" b="b"/>
                <a:pathLst>
                  <a:path w="46701" h="46701" extrusionOk="0">
                    <a:moveTo>
                      <a:pt x="23351" y="7539"/>
                    </a:moveTo>
                    <a:cubicBezTo>
                      <a:pt x="32057" y="7539"/>
                      <a:pt x="39129" y="14644"/>
                      <a:pt x="39129" y="23350"/>
                    </a:cubicBezTo>
                    <a:cubicBezTo>
                      <a:pt x="39129" y="32090"/>
                      <a:pt x="32057" y="39161"/>
                      <a:pt x="23351" y="39161"/>
                    </a:cubicBezTo>
                    <a:cubicBezTo>
                      <a:pt x="14611" y="39161"/>
                      <a:pt x="7540" y="32056"/>
                      <a:pt x="7540" y="23350"/>
                    </a:cubicBezTo>
                    <a:cubicBezTo>
                      <a:pt x="7540" y="14644"/>
                      <a:pt x="14611" y="7539"/>
                      <a:pt x="23351" y="7539"/>
                    </a:cubicBezTo>
                    <a:close/>
                    <a:moveTo>
                      <a:pt x="23351" y="0"/>
                    </a:moveTo>
                    <a:cubicBezTo>
                      <a:pt x="10442" y="0"/>
                      <a:pt x="1" y="10474"/>
                      <a:pt x="1" y="23350"/>
                    </a:cubicBezTo>
                    <a:cubicBezTo>
                      <a:pt x="1" y="36226"/>
                      <a:pt x="10442" y="46700"/>
                      <a:pt x="23351" y="46700"/>
                    </a:cubicBezTo>
                    <a:cubicBezTo>
                      <a:pt x="36227" y="46700"/>
                      <a:pt x="46701" y="36226"/>
                      <a:pt x="46701" y="23350"/>
                    </a:cubicBezTo>
                    <a:cubicBezTo>
                      <a:pt x="46701" y="10474"/>
                      <a:pt x="36227" y="0"/>
                      <a:pt x="23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7"/>
              <p:cNvSpPr/>
              <p:nvPr/>
            </p:nvSpPr>
            <p:spPr>
              <a:xfrm>
                <a:off x="6485422" y="1422861"/>
                <a:ext cx="519551" cy="740997"/>
              </a:xfrm>
              <a:custGeom>
                <a:avLst/>
                <a:gdLst/>
                <a:ahLst/>
                <a:cxnLst/>
                <a:rect l="l" t="t" r="r" b="b"/>
                <a:pathLst>
                  <a:path w="11142" h="15891" extrusionOk="0">
                    <a:moveTo>
                      <a:pt x="226" y="0"/>
                    </a:moveTo>
                    <a:cubicBezTo>
                      <a:pt x="143" y="0"/>
                      <a:pt x="59" y="44"/>
                      <a:pt x="34" y="146"/>
                    </a:cubicBezTo>
                    <a:cubicBezTo>
                      <a:pt x="0" y="212"/>
                      <a:pt x="34" y="346"/>
                      <a:pt x="167" y="379"/>
                    </a:cubicBezTo>
                    <a:cubicBezTo>
                      <a:pt x="234" y="412"/>
                      <a:pt x="9173" y="4048"/>
                      <a:pt x="10675" y="15723"/>
                    </a:cubicBezTo>
                    <a:cubicBezTo>
                      <a:pt x="10675" y="15823"/>
                      <a:pt x="10808" y="15890"/>
                      <a:pt x="10875" y="15890"/>
                    </a:cubicBezTo>
                    <a:cubicBezTo>
                      <a:pt x="11041" y="15857"/>
                      <a:pt x="11142" y="15757"/>
                      <a:pt x="11041" y="15690"/>
                    </a:cubicBezTo>
                    <a:cubicBezTo>
                      <a:pt x="9507" y="3715"/>
                      <a:pt x="367" y="45"/>
                      <a:pt x="300" y="12"/>
                    </a:cubicBezTo>
                    <a:cubicBezTo>
                      <a:pt x="277" y="4"/>
                      <a:pt x="251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7"/>
              <p:cNvSpPr/>
              <p:nvPr/>
            </p:nvSpPr>
            <p:spPr>
              <a:xfrm>
                <a:off x="7452940" y="3359405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62" y="1"/>
                    </a:moveTo>
                    <a:cubicBezTo>
                      <a:pt x="170" y="1"/>
                      <a:pt x="92" y="32"/>
                      <a:pt x="67" y="81"/>
                    </a:cubicBezTo>
                    <a:cubicBezTo>
                      <a:pt x="0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201" y="1548"/>
                      <a:pt x="1268" y="1582"/>
                      <a:pt x="1368" y="1582"/>
                    </a:cubicBezTo>
                    <a:lnTo>
                      <a:pt x="1401" y="1582"/>
                    </a:lnTo>
                    <a:cubicBezTo>
                      <a:pt x="1535" y="1548"/>
                      <a:pt x="1602" y="1482"/>
                      <a:pt x="1568" y="1348"/>
                    </a:cubicBezTo>
                    <a:cubicBezTo>
                      <a:pt x="1368" y="514"/>
                      <a:pt x="401" y="14"/>
                      <a:pt x="367" y="14"/>
                    </a:cubicBezTo>
                    <a:cubicBezTo>
                      <a:pt x="332" y="5"/>
                      <a:pt x="296" y="1"/>
                      <a:pt x="2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7"/>
              <p:cNvSpPr/>
              <p:nvPr/>
            </p:nvSpPr>
            <p:spPr>
              <a:xfrm>
                <a:off x="7400060" y="3244316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5" y="1"/>
                    </a:moveTo>
                    <a:cubicBezTo>
                      <a:pt x="140" y="1"/>
                      <a:pt x="59" y="38"/>
                      <a:pt x="34" y="113"/>
                    </a:cubicBezTo>
                    <a:cubicBezTo>
                      <a:pt x="0" y="214"/>
                      <a:pt x="34" y="347"/>
                      <a:pt x="100" y="380"/>
                    </a:cubicBezTo>
                    <a:cubicBezTo>
                      <a:pt x="334" y="480"/>
                      <a:pt x="1001" y="947"/>
                      <a:pt x="1101" y="1448"/>
                    </a:cubicBezTo>
                    <a:cubicBezTo>
                      <a:pt x="1168" y="1548"/>
                      <a:pt x="1234" y="1615"/>
                      <a:pt x="1335" y="1615"/>
                    </a:cubicBezTo>
                    <a:lnTo>
                      <a:pt x="1368" y="1615"/>
                    </a:lnTo>
                    <a:cubicBezTo>
                      <a:pt x="1501" y="1548"/>
                      <a:pt x="1568" y="1481"/>
                      <a:pt x="1535" y="1348"/>
                    </a:cubicBezTo>
                    <a:cubicBezTo>
                      <a:pt x="1335" y="514"/>
                      <a:pt x="367" y="13"/>
                      <a:pt x="334" y="13"/>
                    </a:cubicBezTo>
                    <a:cubicBezTo>
                      <a:pt x="300" y="5"/>
                      <a:pt x="267" y="1"/>
                      <a:pt x="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7"/>
              <p:cNvSpPr/>
              <p:nvPr/>
            </p:nvSpPr>
            <p:spPr>
              <a:xfrm>
                <a:off x="7309827" y="3277005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40" y="0"/>
                    </a:moveTo>
                    <a:cubicBezTo>
                      <a:pt x="153" y="0"/>
                      <a:pt x="84" y="38"/>
                      <a:pt x="34" y="113"/>
                    </a:cubicBezTo>
                    <a:cubicBezTo>
                      <a:pt x="1" y="246"/>
                      <a:pt x="34" y="346"/>
                      <a:pt x="134" y="413"/>
                    </a:cubicBezTo>
                    <a:cubicBezTo>
                      <a:pt x="334" y="480"/>
                      <a:pt x="1001" y="914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602" y="1481"/>
                      <a:pt x="1535" y="1347"/>
                    </a:cubicBezTo>
                    <a:cubicBezTo>
                      <a:pt x="1335" y="513"/>
                      <a:pt x="367" y="13"/>
                      <a:pt x="334" y="13"/>
                    </a:cubicBezTo>
                    <a:cubicBezTo>
                      <a:pt x="301" y="5"/>
                      <a:pt x="269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7"/>
              <p:cNvSpPr/>
              <p:nvPr/>
            </p:nvSpPr>
            <p:spPr>
              <a:xfrm>
                <a:off x="7400060" y="3419420"/>
                <a:ext cx="73162" cy="74421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596" extrusionOk="0">
                    <a:moveTo>
                      <a:pt x="219" y="0"/>
                    </a:moveTo>
                    <a:cubicBezTo>
                      <a:pt x="131" y="0"/>
                      <a:pt x="57" y="47"/>
                      <a:pt x="34" y="94"/>
                    </a:cubicBezTo>
                    <a:cubicBezTo>
                      <a:pt x="0" y="228"/>
                      <a:pt x="34" y="361"/>
                      <a:pt x="100" y="395"/>
                    </a:cubicBezTo>
                    <a:cubicBezTo>
                      <a:pt x="334" y="461"/>
                      <a:pt x="1001" y="928"/>
                      <a:pt x="1101" y="1429"/>
                    </a:cubicBezTo>
                    <a:cubicBezTo>
                      <a:pt x="1168" y="1562"/>
                      <a:pt x="1234" y="1596"/>
                      <a:pt x="1335" y="1596"/>
                    </a:cubicBezTo>
                    <a:lnTo>
                      <a:pt x="1368" y="1596"/>
                    </a:lnTo>
                    <a:cubicBezTo>
                      <a:pt x="1501" y="1562"/>
                      <a:pt x="1568" y="1462"/>
                      <a:pt x="1535" y="1362"/>
                    </a:cubicBezTo>
                    <a:cubicBezTo>
                      <a:pt x="1335" y="528"/>
                      <a:pt x="367" y="28"/>
                      <a:pt x="334" y="28"/>
                    </a:cubicBezTo>
                    <a:cubicBezTo>
                      <a:pt x="295" y="8"/>
                      <a:pt x="256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7"/>
              <p:cNvSpPr/>
              <p:nvPr/>
            </p:nvSpPr>
            <p:spPr>
              <a:xfrm>
                <a:off x="7568028" y="3455887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55" y="0"/>
                    </a:moveTo>
                    <a:cubicBezTo>
                      <a:pt x="174" y="0"/>
                      <a:pt x="93" y="38"/>
                      <a:pt x="68" y="113"/>
                    </a:cubicBezTo>
                    <a:cubicBezTo>
                      <a:pt x="1" y="246"/>
                      <a:pt x="68" y="347"/>
                      <a:pt x="134" y="413"/>
                    </a:cubicBezTo>
                    <a:cubicBezTo>
                      <a:pt x="334" y="480"/>
                      <a:pt x="1002" y="947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402" y="1614"/>
                    </a:lnTo>
                    <a:cubicBezTo>
                      <a:pt x="1502" y="1581"/>
                      <a:pt x="1602" y="1481"/>
                      <a:pt x="1569" y="1347"/>
                    </a:cubicBezTo>
                    <a:cubicBezTo>
                      <a:pt x="1335" y="513"/>
                      <a:pt x="401" y="13"/>
                      <a:pt x="334" y="13"/>
                    </a:cubicBezTo>
                    <a:cubicBezTo>
                      <a:pt x="309" y="5"/>
                      <a:pt x="282" y="0"/>
                      <a:pt x="2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7"/>
              <p:cNvSpPr/>
              <p:nvPr/>
            </p:nvSpPr>
            <p:spPr>
              <a:xfrm>
                <a:off x="7249159" y="3149420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49" y="0"/>
                    </a:moveTo>
                    <a:cubicBezTo>
                      <a:pt x="170" y="0"/>
                      <a:pt x="92" y="31"/>
                      <a:pt x="67" y="80"/>
                    </a:cubicBezTo>
                    <a:cubicBezTo>
                      <a:pt x="1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168" y="1548"/>
                      <a:pt x="1268" y="1581"/>
                      <a:pt x="1335" y="1581"/>
                    </a:cubicBezTo>
                    <a:lnTo>
                      <a:pt x="1402" y="1581"/>
                    </a:lnTo>
                    <a:cubicBezTo>
                      <a:pt x="1502" y="1548"/>
                      <a:pt x="1602" y="1481"/>
                      <a:pt x="1568" y="1348"/>
                    </a:cubicBezTo>
                    <a:cubicBezTo>
                      <a:pt x="1335" y="514"/>
                      <a:pt x="401" y="14"/>
                      <a:pt x="334" y="14"/>
                    </a:cubicBezTo>
                    <a:cubicBezTo>
                      <a:pt x="307" y="5"/>
                      <a:pt x="278" y="0"/>
                      <a:pt x="2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7"/>
              <p:cNvSpPr/>
              <p:nvPr/>
            </p:nvSpPr>
            <p:spPr>
              <a:xfrm>
                <a:off x="7183828" y="3238114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6" y="0"/>
                    </a:moveTo>
                    <a:cubicBezTo>
                      <a:pt x="140" y="0"/>
                      <a:pt x="59" y="38"/>
                      <a:pt x="34" y="113"/>
                    </a:cubicBezTo>
                    <a:cubicBezTo>
                      <a:pt x="1" y="246"/>
                      <a:pt x="34" y="347"/>
                      <a:pt x="134" y="413"/>
                    </a:cubicBezTo>
                    <a:cubicBezTo>
                      <a:pt x="334" y="480"/>
                      <a:pt x="1001" y="947"/>
                      <a:pt x="1135" y="1447"/>
                    </a:cubicBezTo>
                    <a:cubicBezTo>
                      <a:pt x="1168" y="1581"/>
                      <a:pt x="1235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568" y="1481"/>
                      <a:pt x="1535" y="1347"/>
                    </a:cubicBezTo>
                    <a:cubicBezTo>
                      <a:pt x="1335" y="513"/>
                      <a:pt x="368" y="13"/>
                      <a:pt x="334" y="13"/>
                    </a:cubicBezTo>
                    <a:cubicBezTo>
                      <a:pt x="301" y="5"/>
                      <a:pt x="267" y="0"/>
                      <a:pt x="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401230" y="3624089"/>
                <a:ext cx="1588125" cy="591502"/>
              </a:xfrm>
              <a:custGeom>
                <a:avLst/>
                <a:gdLst/>
                <a:ahLst/>
                <a:cxnLst/>
                <a:rect l="l" t="t" r="r" b="b"/>
                <a:pathLst>
                  <a:path w="34058" h="12685" extrusionOk="0">
                    <a:moveTo>
                      <a:pt x="263" y="0"/>
                    </a:moveTo>
                    <a:cubicBezTo>
                      <a:pt x="244" y="0"/>
                      <a:pt x="223" y="3"/>
                      <a:pt x="200" y="9"/>
                    </a:cubicBezTo>
                    <a:cubicBezTo>
                      <a:pt x="67" y="42"/>
                      <a:pt x="0" y="142"/>
                      <a:pt x="34" y="242"/>
                    </a:cubicBezTo>
                    <a:cubicBezTo>
                      <a:pt x="34" y="309"/>
                      <a:pt x="100" y="576"/>
                      <a:pt x="334" y="1076"/>
                    </a:cubicBezTo>
                    <a:cubicBezTo>
                      <a:pt x="367" y="1176"/>
                      <a:pt x="434" y="1209"/>
                      <a:pt x="534" y="1209"/>
                    </a:cubicBezTo>
                    <a:cubicBezTo>
                      <a:pt x="534" y="1209"/>
                      <a:pt x="567" y="1209"/>
                      <a:pt x="567" y="1176"/>
                    </a:cubicBezTo>
                    <a:cubicBezTo>
                      <a:pt x="701" y="1143"/>
                      <a:pt x="734" y="1043"/>
                      <a:pt x="701" y="909"/>
                    </a:cubicBezTo>
                    <a:cubicBezTo>
                      <a:pt x="534" y="476"/>
                      <a:pt x="434" y="175"/>
                      <a:pt x="434" y="175"/>
                    </a:cubicBezTo>
                    <a:cubicBezTo>
                      <a:pt x="406" y="65"/>
                      <a:pt x="356" y="0"/>
                      <a:pt x="263" y="0"/>
                    </a:cubicBezTo>
                    <a:close/>
                    <a:moveTo>
                      <a:pt x="15345" y="1309"/>
                    </a:moveTo>
                    <a:cubicBezTo>
                      <a:pt x="15078" y="1309"/>
                      <a:pt x="14778" y="1376"/>
                      <a:pt x="14511" y="1510"/>
                    </a:cubicBezTo>
                    <a:lnTo>
                      <a:pt x="14444" y="1510"/>
                    </a:lnTo>
                    <a:cubicBezTo>
                      <a:pt x="14377" y="1576"/>
                      <a:pt x="14344" y="1710"/>
                      <a:pt x="14377" y="1810"/>
                    </a:cubicBezTo>
                    <a:cubicBezTo>
                      <a:pt x="14411" y="1877"/>
                      <a:pt x="14511" y="1910"/>
                      <a:pt x="14577" y="1910"/>
                    </a:cubicBezTo>
                    <a:cubicBezTo>
                      <a:pt x="14611" y="1910"/>
                      <a:pt x="14611" y="1910"/>
                      <a:pt x="14611" y="1877"/>
                    </a:cubicBezTo>
                    <a:lnTo>
                      <a:pt x="14677" y="1877"/>
                    </a:lnTo>
                    <a:cubicBezTo>
                      <a:pt x="14911" y="1743"/>
                      <a:pt x="15111" y="1710"/>
                      <a:pt x="15345" y="1710"/>
                    </a:cubicBezTo>
                    <a:lnTo>
                      <a:pt x="15345" y="1510"/>
                    </a:lnTo>
                    <a:lnTo>
                      <a:pt x="15345" y="1309"/>
                    </a:lnTo>
                    <a:close/>
                    <a:moveTo>
                      <a:pt x="27954" y="1510"/>
                    </a:moveTo>
                    <a:cubicBezTo>
                      <a:pt x="27887" y="1510"/>
                      <a:pt x="27753" y="1576"/>
                      <a:pt x="27753" y="1710"/>
                    </a:cubicBezTo>
                    <a:cubicBezTo>
                      <a:pt x="27753" y="1843"/>
                      <a:pt x="27854" y="1910"/>
                      <a:pt x="27954" y="1910"/>
                    </a:cubicBezTo>
                    <a:cubicBezTo>
                      <a:pt x="28220" y="1910"/>
                      <a:pt x="28454" y="1977"/>
                      <a:pt x="28721" y="2043"/>
                    </a:cubicBezTo>
                    <a:lnTo>
                      <a:pt x="28754" y="2043"/>
                    </a:lnTo>
                    <a:cubicBezTo>
                      <a:pt x="28854" y="2043"/>
                      <a:pt x="28921" y="1977"/>
                      <a:pt x="28954" y="1910"/>
                    </a:cubicBezTo>
                    <a:cubicBezTo>
                      <a:pt x="29021" y="1843"/>
                      <a:pt x="28954" y="1710"/>
                      <a:pt x="28854" y="1676"/>
                    </a:cubicBezTo>
                    <a:cubicBezTo>
                      <a:pt x="28554" y="1576"/>
                      <a:pt x="28254" y="1510"/>
                      <a:pt x="27954" y="1510"/>
                    </a:cubicBezTo>
                    <a:close/>
                    <a:moveTo>
                      <a:pt x="27116" y="1534"/>
                    </a:moveTo>
                    <a:cubicBezTo>
                      <a:pt x="27097" y="1534"/>
                      <a:pt x="27076" y="1537"/>
                      <a:pt x="27053" y="1543"/>
                    </a:cubicBezTo>
                    <a:cubicBezTo>
                      <a:pt x="26753" y="1643"/>
                      <a:pt x="26486" y="1710"/>
                      <a:pt x="26219" y="1843"/>
                    </a:cubicBezTo>
                    <a:cubicBezTo>
                      <a:pt x="26119" y="1910"/>
                      <a:pt x="26086" y="2043"/>
                      <a:pt x="26119" y="2143"/>
                    </a:cubicBezTo>
                    <a:cubicBezTo>
                      <a:pt x="26186" y="2210"/>
                      <a:pt x="26252" y="2243"/>
                      <a:pt x="26352" y="2243"/>
                    </a:cubicBezTo>
                    <a:cubicBezTo>
                      <a:pt x="26386" y="2243"/>
                      <a:pt x="26386" y="2210"/>
                      <a:pt x="26386" y="2210"/>
                    </a:cubicBezTo>
                    <a:cubicBezTo>
                      <a:pt x="26619" y="2077"/>
                      <a:pt x="26886" y="2010"/>
                      <a:pt x="27120" y="1977"/>
                    </a:cubicBezTo>
                    <a:cubicBezTo>
                      <a:pt x="27253" y="1910"/>
                      <a:pt x="27320" y="1843"/>
                      <a:pt x="27286" y="1710"/>
                    </a:cubicBezTo>
                    <a:cubicBezTo>
                      <a:pt x="27259" y="1599"/>
                      <a:pt x="27208" y="1534"/>
                      <a:pt x="27116" y="1534"/>
                    </a:cubicBezTo>
                    <a:close/>
                    <a:moveTo>
                      <a:pt x="857" y="1530"/>
                    </a:moveTo>
                    <a:cubicBezTo>
                      <a:pt x="830" y="1530"/>
                      <a:pt x="801" y="1535"/>
                      <a:pt x="768" y="1543"/>
                    </a:cubicBezTo>
                    <a:cubicBezTo>
                      <a:pt x="701" y="1643"/>
                      <a:pt x="667" y="1743"/>
                      <a:pt x="701" y="1843"/>
                    </a:cubicBezTo>
                    <a:cubicBezTo>
                      <a:pt x="768" y="2077"/>
                      <a:pt x="934" y="2344"/>
                      <a:pt x="1068" y="2577"/>
                    </a:cubicBezTo>
                    <a:cubicBezTo>
                      <a:pt x="1101" y="2677"/>
                      <a:pt x="1168" y="2710"/>
                      <a:pt x="1235" y="2710"/>
                    </a:cubicBezTo>
                    <a:cubicBezTo>
                      <a:pt x="1268" y="2710"/>
                      <a:pt x="1335" y="2710"/>
                      <a:pt x="1368" y="2610"/>
                    </a:cubicBezTo>
                    <a:cubicBezTo>
                      <a:pt x="1501" y="2544"/>
                      <a:pt x="1501" y="2410"/>
                      <a:pt x="1435" y="2344"/>
                    </a:cubicBezTo>
                    <a:cubicBezTo>
                      <a:pt x="1301" y="2077"/>
                      <a:pt x="1201" y="1843"/>
                      <a:pt x="1068" y="1643"/>
                    </a:cubicBezTo>
                    <a:cubicBezTo>
                      <a:pt x="993" y="1568"/>
                      <a:pt x="936" y="1530"/>
                      <a:pt x="857" y="1530"/>
                    </a:cubicBezTo>
                    <a:close/>
                    <a:moveTo>
                      <a:pt x="16108" y="1601"/>
                    </a:moveTo>
                    <a:cubicBezTo>
                      <a:pt x="16053" y="1601"/>
                      <a:pt x="15995" y="1626"/>
                      <a:pt x="15945" y="1676"/>
                    </a:cubicBezTo>
                    <a:cubicBezTo>
                      <a:pt x="15878" y="1743"/>
                      <a:pt x="15878" y="1877"/>
                      <a:pt x="15945" y="1977"/>
                    </a:cubicBezTo>
                    <a:cubicBezTo>
                      <a:pt x="16078" y="2077"/>
                      <a:pt x="16212" y="2344"/>
                      <a:pt x="16279" y="2577"/>
                    </a:cubicBezTo>
                    <a:cubicBezTo>
                      <a:pt x="16345" y="2710"/>
                      <a:pt x="16412" y="2744"/>
                      <a:pt x="16512" y="2744"/>
                    </a:cubicBezTo>
                    <a:lnTo>
                      <a:pt x="16579" y="2744"/>
                    </a:lnTo>
                    <a:cubicBezTo>
                      <a:pt x="16679" y="2710"/>
                      <a:pt x="16746" y="2644"/>
                      <a:pt x="16712" y="2510"/>
                    </a:cubicBezTo>
                    <a:cubicBezTo>
                      <a:pt x="16579" y="2143"/>
                      <a:pt x="16445" y="1877"/>
                      <a:pt x="16245" y="1676"/>
                    </a:cubicBezTo>
                    <a:cubicBezTo>
                      <a:pt x="16212" y="1626"/>
                      <a:pt x="16162" y="1601"/>
                      <a:pt x="16108" y="1601"/>
                    </a:cubicBezTo>
                    <a:close/>
                    <a:moveTo>
                      <a:pt x="29528" y="1949"/>
                    </a:moveTo>
                    <a:cubicBezTo>
                      <a:pt x="29452" y="1949"/>
                      <a:pt x="29378" y="1996"/>
                      <a:pt x="29355" y="2043"/>
                    </a:cubicBezTo>
                    <a:cubicBezTo>
                      <a:pt x="29288" y="2177"/>
                      <a:pt x="29355" y="2310"/>
                      <a:pt x="29421" y="2344"/>
                    </a:cubicBezTo>
                    <a:cubicBezTo>
                      <a:pt x="29621" y="2410"/>
                      <a:pt x="29888" y="2577"/>
                      <a:pt x="30088" y="2744"/>
                    </a:cubicBezTo>
                    <a:cubicBezTo>
                      <a:pt x="30122" y="2811"/>
                      <a:pt x="30189" y="2811"/>
                      <a:pt x="30222" y="2811"/>
                    </a:cubicBezTo>
                    <a:cubicBezTo>
                      <a:pt x="30289" y="2811"/>
                      <a:pt x="30355" y="2811"/>
                      <a:pt x="30389" y="2710"/>
                    </a:cubicBezTo>
                    <a:cubicBezTo>
                      <a:pt x="30455" y="2644"/>
                      <a:pt x="30422" y="2510"/>
                      <a:pt x="30355" y="2410"/>
                    </a:cubicBezTo>
                    <a:cubicBezTo>
                      <a:pt x="30122" y="2243"/>
                      <a:pt x="29888" y="2077"/>
                      <a:pt x="29621" y="1977"/>
                    </a:cubicBezTo>
                    <a:cubicBezTo>
                      <a:pt x="29592" y="1957"/>
                      <a:pt x="29560" y="1949"/>
                      <a:pt x="29528" y="1949"/>
                    </a:cubicBezTo>
                    <a:close/>
                    <a:moveTo>
                      <a:pt x="13939" y="1935"/>
                    </a:moveTo>
                    <a:cubicBezTo>
                      <a:pt x="13885" y="1935"/>
                      <a:pt x="13827" y="1960"/>
                      <a:pt x="13777" y="2010"/>
                    </a:cubicBezTo>
                    <a:cubicBezTo>
                      <a:pt x="13543" y="2243"/>
                      <a:pt x="13377" y="2510"/>
                      <a:pt x="13243" y="2744"/>
                    </a:cubicBezTo>
                    <a:cubicBezTo>
                      <a:pt x="13176" y="2877"/>
                      <a:pt x="13243" y="3011"/>
                      <a:pt x="13343" y="3044"/>
                    </a:cubicBezTo>
                    <a:lnTo>
                      <a:pt x="13410" y="3044"/>
                    </a:lnTo>
                    <a:cubicBezTo>
                      <a:pt x="13510" y="3044"/>
                      <a:pt x="13543" y="3011"/>
                      <a:pt x="13610" y="2911"/>
                    </a:cubicBezTo>
                    <a:cubicBezTo>
                      <a:pt x="13743" y="2677"/>
                      <a:pt x="13877" y="2477"/>
                      <a:pt x="14077" y="2277"/>
                    </a:cubicBezTo>
                    <a:cubicBezTo>
                      <a:pt x="14177" y="2210"/>
                      <a:pt x="14177" y="2077"/>
                      <a:pt x="14077" y="2010"/>
                    </a:cubicBezTo>
                    <a:cubicBezTo>
                      <a:pt x="14044" y="1960"/>
                      <a:pt x="13994" y="1935"/>
                      <a:pt x="13939" y="1935"/>
                    </a:cubicBezTo>
                    <a:close/>
                    <a:moveTo>
                      <a:pt x="25600" y="2209"/>
                    </a:moveTo>
                    <a:cubicBezTo>
                      <a:pt x="25560" y="2209"/>
                      <a:pt x="25521" y="2220"/>
                      <a:pt x="25485" y="2243"/>
                    </a:cubicBezTo>
                    <a:cubicBezTo>
                      <a:pt x="25252" y="2377"/>
                      <a:pt x="25052" y="2544"/>
                      <a:pt x="24785" y="2744"/>
                    </a:cubicBezTo>
                    <a:cubicBezTo>
                      <a:pt x="24718" y="2844"/>
                      <a:pt x="24685" y="2977"/>
                      <a:pt x="24751" y="3044"/>
                    </a:cubicBezTo>
                    <a:cubicBezTo>
                      <a:pt x="24785" y="3077"/>
                      <a:pt x="24885" y="3144"/>
                      <a:pt x="24918" y="3144"/>
                    </a:cubicBezTo>
                    <a:cubicBezTo>
                      <a:pt x="25018" y="3144"/>
                      <a:pt x="25052" y="3144"/>
                      <a:pt x="25085" y="3077"/>
                    </a:cubicBezTo>
                    <a:cubicBezTo>
                      <a:pt x="25318" y="2877"/>
                      <a:pt x="25552" y="2710"/>
                      <a:pt x="25752" y="2577"/>
                    </a:cubicBezTo>
                    <a:cubicBezTo>
                      <a:pt x="25819" y="2510"/>
                      <a:pt x="25885" y="2377"/>
                      <a:pt x="25785" y="2310"/>
                    </a:cubicBezTo>
                    <a:cubicBezTo>
                      <a:pt x="25742" y="2246"/>
                      <a:pt x="25671" y="2209"/>
                      <a:pt x="25600" y="2209"/>
                    </a:cubicBezTo>
                    <a:close/>
                    <a:moveTo>
                      <a:pt x="30881" y="2989"/>
                    </a:moveTo>
                    <a:cubicBezTo>
                      <a:pt x="30823" y="2989"/>
                      <a:pt x="30761" y="3005"/>
                      <a:pt x="30722" y="3044"/>
                    </a:cubicBezTo>
                    <a:cubicBezTo>
                      <a:pt x="30689" y="3144"/>
                      <a:pt x="30689" y="3244"/>
                      <a:pt x="30756" y="3344"/>
                    </a:cubicBezTo>
                    <a:cubicBezTo>
                      <a:pt x="30956" y="3511"/>
                      <a:pt x="31123" y="3711"/>
                      <a:pt x="31356" y="3878"/>
                    </a:cubicBezTo>
                    <a:cubicBezTo>
                      <a:pt x="31389" y="3911"/>
                      <a:pt x="31456" y="3911"/>
                      <a:pt x="31523" y="3911"/>
                    </a:cubicBezTo>
                    <a:cubicBezTo>
                      <a:pt x="31556" y="3911"/>
                      <a:pt x="31590" y="3878"/>
                      <a:pt x="31623" y="3878"/>
                    </a:cubicBezTo>
                    <a:cubicBezTo>
                      <a:pt x="31723" y="3811"/>
                      <a:pt x="31723" y="3678"/>
                      <a:pt x="31623" y="3578"/>
                    </a:cubicBezTo>
                    <a:cubicBezTo>
                      <a:pt x="31423" y="3378"/>
                      <a:pt x="31223" y="3211"/>
                      <a:pt x="30989" y="3011"/>
                    </a:cubicBezTo>
                    <a:cubicBezTo>
                      <a:pt x="30961" y="2997"/>
                      <a:pt x="30922" y="2989"/>
                      <a:pt x="30881" y="2989"/>
                    </a:cubicBezTo>
                    <a:close/>
                    <a:moveTo>
                      <a:pt x="1629" y="2960"/>
                    </a:moveTo>
                    <a:cubicBezTo>
                      <a:pt x="1593" y="2960"/>
                      <a:pt x="1559" y="2974"/>
                      <a:pt x="1535" y="3011"/>
                    </a:cubicBezTo>
                    <a:cubicBezTo>
                      <a:pt x="1435" y="3077"/>
                      <a:pt x="1401" y="3211"/>
                      <a:pt x="1501" y="3311"/>
                    </a:cubicBezTo>
                    <a:cubicBezTo>
                      <a:pt x="1668" y="3544"/>
                      <a:pt x="1802" y="3811"/>
                      <a:pt x="2002" y="4011"/>
                    </a:cubicBezTo>
                    <a:cubicBezTo>
                      <a:pt x="2035" y="4045"/>
                      <a:pt x="2068" y="4078"/>
                      <a:pt x="2169" y="4078"/>
                    </a:cubicBezTo>
                    <a:cubicBezTo>
                      <a:pt x="2202" y="4078"/>
                      <a:pt x="2235" y="4078"/>
                      <a:pt x="2235" y="4011"/>
                    </a:cubicBezTo>
                    <a:cubicBezTo>
                      <a:pt x="2302" y="3911"/>
                      <a:pt x="2369" y="3811"/>
                      <a:pt x="2269" y="3711"/>
                    </a:cubicBezTo>
                    <a:cubicBezTo>
                      <a:pt x="2102" y="3511"/>
                      <a:pt x="2002" y="3311"/>
                      <a:pt x="1802" y="3044"/>
                    </a:cubicBezTo>
                    <a:cubicBezTo>
                      <a:pt x="1759" y="3002"/>
                      <a:pt x="1691" y="2960"/>
                      <a:pt x="1629" y="2960"/>
                    </a:cubicBezTo>
                    <a:close/>
                    <a:moveTo>
                      <a:pt x="24268" y="3273"/>
                    </a:moveTo>
                    <a:cubicBezTo>
                      <a:pt x="24218" y="3273"/>
                      <a:pt x="24164" y="3298"/>
                      <a:pt x="24118" y="3344"/>
                    </a:cubicBezTo>
                    <a:cubicBezTo>
                      <a:pt x="23917" y="3511"/>
                      <a:pt x="23717" y="3711"/>
                      <a:pt x="23517" y="3878"/>
                    </a:cubicBezTo>
                    <a:lnTo>
                      <a:pt x="23784" y="4178"/>
                    </a:lnTo>
                    <a:cubicBezTo>
                      <a:pt x="24017" y="3978"/>
                      <a:pt x="24218" y="3811"/>
                      <a:pt x="24384" y="3678"/>
                    </a:cubicBezTo>
                    <a:cubicBezTo>
                      <a:pt x="24518" y="3578"/>
                      <a:pt x="24518" y="3478"/>
                      <a:pt x="24418" y="3378"/>
                    </a:cubicBezTo>
                    <a:cubicBezTo>
                      <a:pt x="24382" y="3306"/>
                      <a:pt x="24327" y="3273"/>
                      <a:pt x="24268" y="3273"/>
                    </a:cubicBezTo>
                    <a:close/>
                    <a:moveTo>
                      <a:pt x="16579" y="3144"/>
                    </a:moveTo>
                    <a:cubicBezTo>
                      <a:pt x="16445" y="3144"/>
                      <a:pt x="16379" y="3211"/>
                      <a:pt x="16379" y="3344"/>
                    </a:cubicBezTo>
                    <a:cubicBezTo>
                      <a:pt x="16379" y="3578"/>
                      <a:pt x="16345" y="3878"/>
                      <a:pt x="16279" y="4145"/>
                    </a:cubicBezTo>
                    <a:cubicBezTo>
                      <a:pt x="16279" y="4245"/>
                      <a:pt x="16345" y="4345"/>
                      <a:pt x="16445" y="4378"/>
                    </a:cubicBezTo>
                    <a:lnTo>
                      <a:pt x="16512" y="4378"/>
                    </a:lnTo>
                    <a:cubicBezTo>
                      <a:pt x="16579" y="4378"/>
                      <a:pt x="16712" y="4345"/>
                      <a:pt x="16679" y="4212"/>
                    </a:cubicBezTo>
                    <a:cubicBezTo>
                      <a:pt x="16746" y="3911"/>
                      <a:pt x="16779" y="3644"/>
                      <a:pt x="16779" y="3344"/>
                    </a:cubicBezTo>
                    <a:cubicBezTo>
                      <a:pt x="16779" y="3211"/>
                      <a:pt x="16712" y="3144"/>
                      <a:pt x="16579" y="3144"/>
                    </a:cubicBezTo>
                    <a:close/>
                    <a:moveTo>
                      <a:pt x="13210" y="3378"/>
                    </a:moveTo>
                    <a:cubicBezTo>
                      <a:pt x="13076" y="3378"/>
                      <a:pt x="13010" y="3444"/>
                      <a:pt x="13010" y="3578"/>
                    </a:cubicBezTo>
                    <a:lnTo>
                      <a:pt x="13010" y="3745"/>
                    </a:lnTo>
                    <a:cubicBezTo>
                      <a:pt x="13010" y="4011"/>
                      <a:pt x="13010" y="4245"/>
                      <a:pt x="13076" y="4512"/>
                    </a:cubicBezTo>
                    <a:cubicBezTo>
                      <a:pt x="13110" y="4645"/>
                      <a:pt x="13210" y="4679"/>
                      <a:pt x="13276" y="4679"/>
                    </a:cubicBezTo>
                    <a:cubicBezTo>
                      <a:pt x="13276" y="4679"/>
                      <a:pt x="13343" y="4679"/>
                      <a:pt x="13343" y="4578"/>
                    </a:cubicBezTo>
                    <a:cubicBezTo>
                      <a:pt x="13443" y="4545"/>
                      <a:pt x="13543" y="4478"/>
                      <a:pt x="13510" y="4345"/>
                    </a:cubicBezTo>
                    <a:cubicBezTo>
                      <a:pt x="13443" y="4145"/>
                      <a:pt x="13410" y="3911"/>
                      <a:pt x="13410" y="3711"/>
                    </a:cubicBezTo>
                    <a:lnTo>
                      <a:pt x="13410" y="3578"/>
                    </a:lnTo>
                    <a:cubicBezTo>
                      <a:pt x="13410" y="3511"/>
                      <a:pt x="13343" y="3378"/>
                      <a:pt x="13210" y="3378"/>
                    </a:cubicBezTo>
                    <a:close/>
                    <a:moveTo>
                      <a:pt x="32107" y="4107"/>
                    </a:moveTo>
                    <a:cubicBezTo>
                      <a:pt x="32057" y="4107"/>
                      <a:pt x="32003" y="4132"/>
                      <a:pt x="31956" y="4178"/>
                    </a:cubicBezTo>
                    <a:cubicBezTo>
                      <a:pt x="31856" y="4245"/>
                      <a:pt x="31856" y="4378"/>
                      <a:pt x="31923" y="4478"/>
                    </a:cubicBezTo>
                    <a:lnTo>
                      <a:pt x="32423" y="5079"/>
                    </a:lnTo>
                    <a:cubicBezTo>
                      <a:pt x="32457" y="5146"/>
                      <a:pt x="32524" y="5179"/>
                      <a:pt x="32590" y="5179"/>
                    </a:cubicBezTo>
                    <a:lnTo>
                      <a:pt x="32757" y="5179"/>
                    </a:lnTo>
                    <a:cubicBezTo>
                      <a:pt x="32857" y="5079"/>
                      <a:pt x="32890" y="4979"/>
                      <a:pt x="32790" y="4879"/>
                    </a:cubicBezTo>
                    <a:cubicBezTo>
                      <a:pt x="32624" y="4679"/>
                      <a:pt x="32457" y="4412"/>
                      <a:pt x="32257" y="4212"/>
                    </a:cubicBezTo>
                    <a:cubicBezTo>
                      <a:pt x="32221" y="4140"/>
                      <a:pt x="32166" y="4107"/>
                      <a:pt x="32107" y="4107"/>
                    </a:cubicBezTo>
                    <a:close/>
                    <a:moveTo>
                      <a:pt x="23038" y="4332"/>
                    </a:moveTo>
                    <a:cubicBezTo>
                      <a:pt x="22990" y="4332"/>
                      <a:pt x="22947" y="4348"/>
                      <a:pt x="22917" y="4378"/>
                    </a:cubicBezTo>
                    <a:cubicBezTo>
                      <a:pt x="22717" y="4578"/>
                      <a:pt x="22483" y="4745"/>
                      <a:pt x="22283" y="4912"/>
                    </a:cubicBezTo>
                    <a:cubicBezTo>
                      <a:pt x="22216" y="5012"/>
                      <a:pt x="22183" y="5146"/>
                      <a:pt x="22250" y="5212"/>
                    </a:cubicBezTo>
                    <a:cubicBezTo>
                      <a:pt x="22283" y="5246"/>
                      <a:pt x="22383" y="5312"/>
                      <a:pt x="22416" y="5312"/>
                    </a:cubicBezTo>
                    <a:cubicBezTo>
                      <a:pt x="22450" y="5312"/>
                      <a:pt x="22516" y="5312"/>
                      <a:pt x="22550" y="5246"/>
                    </a:cubicBezTo>
                    <a:cubicBezTo>
                      <a:pt x="22750" y="5079"/>
                      <a:pt x="22950" y="4879"/>
                      <a:pt x="23150" y="4712"/>
                    </a:cubicBezTo>
                    <a:cubicBezTo>
                      <a:pt x="23284" y="4645"/>
                      <a:pt x="23284" y="4512"/>
                      <a:pt x="23217" y="4412"/>
                    </a:cubicBezTo>
                    <a:cubicBezTo>
                      <a:pt x="23162" y="4357"/>
                      <a:pt x="23097" y="4332"/>
                      <a:pt x="23038" y="4332"/>
                    </a:cubicBezTo>
                    <a:close/>
                    <a:moveTo>
                      <a:pt x="2719" y="4328"/>
                    </a:moveTo>
                    <a:cubicBezTo>
                      <a:pt x="2669" y="4328"/>
                      <a:pt x="2619" y="4345"/>
                      <a:pt x="2569" y="4378"/>
                    </a:cubicBezTo>
                    <a:cubicBezTo>
                      <a:pt x="2502" y="4478"/>
                      <a:pt x="2502" y="4578"/>
                      <a:pt x="2569" y="4679"/>
                    </a:cubicBezTo>
                    <a:cubicBezTo>
                      <a:pt x="2736" y="4879"/>
                      <a:pt x="2936" y="5079"/>
                      <a:pt x="3169" y="5312"/>
                    </a:cubicBezTo>
                    <a:cubicBezTo>
                      <a:pt x="3169" y="5346"/>
                      <a:pt x="3236" y="5346"/>
                      <a:pt x="3269" y="5346"/>
                    </a:cubicBezTo>
                    <a:cubicBezTo>
                      <a:pt x="3336" y="5346"/>
                      <a:pt x="3369" y="5346"/>
                      <a:pt x="3436" y="5246"/>
                    </a:cubicBezTo>
                    <a:cubicBezTo>
                      <a:pt x="3536" y="5179"/>
                      <a:pt x="3536" y="5045"/>
                      <a:pt x="3436" y="4979"/>
                    </a:cubicBezTo>
                    <a:cubicBezTo>
                      <a:pt x="3236" y="4812"/>
                      <a:pt x="3036" y="4578"/>
                      <a:pt x="2869" y="4378"/>
                    </a:cubicBezTo>
                    <a:cubicBezTo>
                      <a:pt x="2819" y="4345"/>
                      <a:pt x="2769" y="4328"/>
                      <a:pt x="2719" y="4328"/>
                    </a:cubicBezTo>
                    <a:close/>
                    <a:moveTo>
                      <a:pt x="16252" y="4733"/>
                    </a:moveTo>
                    <a:cubicBezTo>
                      <a:pt x="16154" y="4733"/>
                      <a:pt x="16071" y="4777"/>
                      <a:pt x="16045" y="4879"/>
                    </a:cubicBezTo>
                    <a:cubicBezTo>
                      <a:pt x="15945" y="5146"/>
                      <a:pt x="15845" y="5379"/>
                      <a:pt x="15678" y="5579"/>
                    </a:cubicBezTo>
                    <a:cubicBezTo>
                      <a:pt x="15578" y="5679"/>
                      <a:pt x="15611" y="5813"/>
                      <a:pt x="15712" y="5879"/>
                    </a:cubicBezTo>
                    <a:cubicBezTo>
                      <a:pt x="15745" y="5913"/>
                      <a:pt x="15778" y="5913"/>
                      <a:pt x="15845" y="5913"/>
                    </a:cubicBezTo>
                    <a:cubicBezTo>
                      <a:pt x="15912" y="5913"/>
                      <a:pt x="16012" y="5879"/>
                      <a:pt x="16045" y="5813"/>
                    </a:cubicBezTo>
                    <a:cubicBezTo>
                      <a:pt x="16212" y="5546"/>
                      <a:pt x="16345" y="5312"/>
                      <a:pt x="16445" y="5045"/>
                    </a:cubicBezTo>
                    <a:cubicBezTo>
                      <a:pt x="16512" y="4912"/>
                      <a:pt x="16445" y="4812"/>
                      <a:pt x="16345" y="4745"/>
                    </a:cubicBezTo>
                    <a:cubicBezTo>
                      <a:pt x="16314" y="4737"/>
                      <a:pt x="16282" y="4733"/>
                      <a:pt x="16252" y="4733"/>
                    </a:cubicBezTo>
                    <a:close/>
                    <a:moveTo>
                      <a:pt x="13603" y="4992"/>
                    </a:moveTo>
                    <a:cubicBezTo>
                      <a:pt x="13568" y="4992"/>
                      <a:pt x="13534" y="5000"/>
                      <a:pt x="13510" y="5012"/>
                    </a:cubicBezTo>
                    <a:cubicBezTo>
                      <a:pt x="13377" y="5079"/>
                      <a:pt x="13377" y="5212"/>
                      <a:pt x="13410" y="5312"/>
                    </a:cubicBezTo>
                    <a:cubicBezTo>
                      <a:pt x="13577" y="5546"/>
                      <a:pt x="13743" y="5813"/>
                      <a:pt x="13944" y="6013"/>
                    </a:cubicBezTo>
                    <a:cubicBezTo>
                      <a:pt x="14010" y="6046"/>
                      <a:pt x="14077" y="6080"/>
                      <a:pt x="14110" y="6080"/>
                    </a:cubicBezTo>
                    <a:cubicBezTo>
                      <a:pt x="14177" y="6080"/>
                      <a:pt x="14210" y="6080"/>
                      <a:pt x="14244" y="6013"/>
                    </a:cubicBezTo>
                    <a:cubicBezTo>
                      <a:pt x="14344" y="5913"/>
                      <a:pt x="14344" y="5813"/>
                      <a:pt x="14244" y="5713"/>
                    </a:cubicBezTo>
                    <a:cubicBezTo>
                      <a:pt x="14077" y="5512"/>
                      <a:pt x="13910" y="5312"/>
                      <a:pt x="13777" y="5079"/>
                    </a:cubicBezTo>
                    <a:cubicBezTo>
                      <a:pt x="13735" y="5015"/>
                      <a:pt x="13665" y="4992"/>
                      <a:pt x="13603" y="4992"/>
                    </a:cubicBezTo>
                    <a:close/>
                    <a:moveTo>
                      <a:pt x="21722" y="5378"/>
                    </a:moveTo>
                    <a:cubicBezTo>
                      <a:pt x="21687" y="5378"/>
                      <a:pt x="21651" y="5389"/>
                      <a:pt x="21616" y="5412"/>
                    </a:cubicBezTo>
                    <a:cubicBezTo>
                      <a:pt x="21416" y="5579"/>
                      <a:pt x="21182" y="5746"/>
                      <a:pt x="20949" y="5879"/>
                    </a:cubicBezTo>
                    <a:cubicBezTo>
                      <a:pt x="20849" y="5979"/>
                      <a:pt x="20849" y="6080"/>
                      <a:pt x="20882" y="6180"/>
                    </a:cubicBezTo>
                    <a:cubicBezTo>
                      <a:pt x="20915" y="6213"/>
                      <a:pt x="20949" y="6246"/>
                      <a:pt x="21049" y="6246"/>
                    </a:cubicBezTo>
                    <a:cubicBezTo>
                      <a:pt x="21082" y="6246"/>
                      <a:pt x="21115" y="6246"/>
                      <a:pt x="21182" y="6213"/>
                    </a:cubicBezTo>
                    <a:cubicBezTo>
                      <a:pt x="21416" y="6080"/>
                      <a:pt x="21616" y="5913"/>
                      <a:pt x="21883" y="5746"/>
                    </a:cubicBezTo>
                    <a:cubicBezTo>
                      <a:pt x="21949" y="5679"/>
                      <a:pt x="21983" y="5546"/>
                      <a:pt x="21916" y="5479"/>
                    </a:cubicBezTo>
                    <a:cubicBezTo>
                      <a:pt x="21851" y="5414"/>
                      <a:pt x="21787" y="5378"/>
                      <a:pt x="21722" y="5378"/>
                    </a:cubicBezTo>
                    <a:close/>
                    <a:moveTo>
                      <a:pt x="3869" y="5524"/>
                    </a:moveTo>
                    <a:cubicBezTo>
                      <a:pt x="3804" y="5524"/>
                      <a:pt x="3742" y="5540"/>
                      <a:pt x="3703" y="5579"/>
                    </a:cubicBezTo>
                    <a:cubicBezTo>
                      <a:pt x="3670" y="5679"/>
                      <a:pt x="3670" y="5813"/>
                      <a:pt x="3736" y="5879"/>
                    </a:cubicBezTo>
                    <a:cubicBezTo>
                      <a:pt x="3936" y="6046"/>
                      <a:pt x="4170" y="6213"/>
                      <a:pt x="4403" y="6380"/>
                    </a:cubicBezTo>
                    <a:cubicBezTo>
                      <a:pt x="4437" y="6413"/>
                      <a:pt x="4504" y="6413"/>
                      <a:pt x="4537" y="6413"/>
                    </a:cubicBezTo>
                    <a:cubicBezTo>
                      <a:pt x="4604" y="6413"/>
                      <a:pt x="4670" y="6380"/>
                      <a:pt x="4704" y="6346"/>
                    </a:cubicBezTo>
                    <a:cubicBezTo>
                      <a:pt x="4770" y="6246"/>
                      <a:pt x="4737" y="6146"/>
                      <a:pt x="4670" y="6046"/>
                    </a:cubicBezTo>
                    <a:cubicBezTo>
                      <a:pt x="4403" y="5879"/>
                      <a:pt x="4203" y="5713"/>
                      <a:pt x="4003" y="5546"/>
                    </a:cubicBezTo>
                    <a:cubicBezTo>
                      <a:pt x="3962" y="5532"/>
                      <a:pt x="3915" y="5524"/>
                      <a:pt x="3869" y="5524"/>
                    </a:cubicBezTo>
                    <a:close/>
                    <a:moveTo>
                      <a:pt x="32990" y="5499"/>
                    </a:moveTo>
                    <a:cubicBezTo>
                      <a:pt x="32964" y="5499"/>
                      <a:pt x="32942" y="5504"/>
                      <a:pt x="32924" y="5512"/>
                    </a:cubicBezTo>
                    <a:cubicBezTo>
                      <a:pt x="32857" y="5579"/>
                      <a:pt x="32790" y="5713"/>
                      <a:pt x="32857" y="5813"/>
                    </a:cubicBezTo>
                    <a:cubicBezTo>
                      <a:pt x="32957" y="6013"/>
                      <a:pt x="33091" y="6246"/>
                      <a:pt x="33191" y="6513"/>
                    </a:cubicBezTo>
                    <a:cubicBezTo>
                      <a:pt x="33224" y="6580"/>
                      <a:pt x="33291" y="6647"/>
                      <a:pt x="33391" y="6647"/>
                    </a:cubicBezTo>
                    <a:cubicBezTo>
                      <a:pt x="33391" y="6647"/>
                      <a:pt x="33424" y="6647"/>
                      <a:pt x="33458" y="6680"/>
                    </a:cubicBezTo>
                    <a:cubicBezTo>
                      <a:pt x="33591" y="6580"/>
                      <a:pt x="33624" y="6513"/>
                      <a:pt x="33591" y="6380"/>
                    </a:cubicBezTo>
                    <a:cubicBezTo>
                      <a:pt x="33458" y="6080"/>
                      <a:pt x="33324" y="5846"/>
                      <a:pt x="33224" y="5579"/>
                    </a:cubicBezTo>
                    <a:cubicBezTo>
                      <a:pt x="33151" y="5530"/>
                      <a:pt x="33060" y="5499"/>
                      <a:pt x="32990" y="5499"/>
                    </a:cubicBezTo>
                    <a:close/>
                    <a:moveTo>
                      <a:pt x="20276" y="6267"/>
                    </a:moveTo>
                    <a:cubicBezTo>
                      <a:pt x="20252" y="6267"/>
                      <a:pt x="20231" y="6271"/>
                      <a:pt x="20215" y="6280"/>
                    </a:cubicBezTo>
                    <a:cubicBezTo>
                      <a:pt x="19948" y="6413"/>
                      <a:pt x="19714" y="6547"/>
                      <a:pt x="19448" y="6647"/>
                    </a:cubicBezTo>
                    <a:cubicBezTo>
                      <a:pt x="19314" y="6680"/>
                      <a:pt x="19281" y="6747"/>
                      <a:pt x="19314" y="6880"/>
                    </a:cubicBezTo>
                    <a:cubicBezTo>
                      <a:pt x="19381" y="6980"/>
                      <a:pt x="19448" y="7014"/>
                      <a:pt x="19548" y="7014"/>
                    </a:cubicBezTo>
                    <a:lnTo>
                      <a:pt x="19614" y="7014"/>
                    </a:lnTo>
                    <a:cubicBezTo>
                      <a:pt x="19881" y="6913"/>
                      <a:pt x="20181" y="6780"/>
                      <a:pt x="20415" y="6680"/>
                    </a:cubicBezTo>
                    <a:cubicBezTo>
                      <a:pt x="20515" y="6580"/>
                      <a:pt x="20548" y="6446"/>
                      <a:pt x="20515" y="6380"/>
                    </a:cubicBezTo>
                    <a:cubicBezTo>
                      <a:pt x="20440" y="6305"/>
                      <a:pt x="20346" y="6267"/>
                      <a:pt x="20276" y="6267"/>
                    </a:cubicBezTo>
                    <a:close/>
                    <a:moveTo>
                      <a:pt x="15307" y="6196"/>
                    </a:moveTo>
                    <a:cubicBezTo>
                      <a:pt x="15253" y="6196"/>
                      <a:pt x="15194" y="6213"/>
                      <a:pt x="15144" y="6246"/>
                    </a:cubicBezTo>
                    <a:lnTo>
                      <a:pt x="15044" y="6380"/>
                    </a:lnTo>
                    <a:cubicBezTo>
                      <a:pt x="14978" y="6346"/>
                      <a:pt x="14911" y="6313"/>
                      <a:pt x="14878" y="6246"/>
                    </a:cubicBezTo>
                    <a:cubicBezTo>
                      <a:pt x="14842" y="6223"/>
                      <a:pt x="14803" y="6212"/>
                      <a:pt x="14763" y="6212"/>
                    </a:cubicBezTo>
                    <a:cubicBezTo>
                      <a:pt x="14691" y="6212"/>
                      <a:pt x="14620" y="6248"/>
                      <a:pt x="14577" y="6313"/>
                    </a:cubicBezTo>
                    <a:cubicBezTo>
                      <a:pt x="14477" y="6380"/>
                      <a:pt x="14544" y="6513"/>
                      <a:pt x="14611" y="6580"/>
                    </a:cubicBezTo>
                    <a:cubicBezTo>
                      <a:pt x="14644" y="6580"/>
                      <a:pt x="14644" y="6647"/>
                      <a:pt x="14711" y="6647"/>
                    </a:cubicBezTo>
                    <a:lnTo>
                      <a:pt x="14577" y="6747"/>
                    </a:lnTo>
                    <a:cubicBezTo>
                      <a:pt x="14511" y="6847"/>
                      <a:pt x="14444" y="6980"/>
                      <a:pt x="14544" y="7047"/>
                    </a:cubicBezTo>
                    <a:cubicBezTo>
                      <a:pt x="14577" y="7080"/>
                      <a:pt x="14677" y="7147"/>
                      <a:pt x="14711" y="7147"/>
                    </a:cubicBezTo>
                    <a:cubicBezTo>
                      <a:pt x="14744" y="7147"/>
                      <a:pt x="14778" y="7147"/>
                      <a:pt x="14844" y="7214"/>
                    </a:cubicBezTo>
                    <a:cubicBezTo>
                      <a:pt x="14911" y="7147"/>
                      <a:pt x="14978" y="7080"/>
                      <a:pt x="15078" y="7014"/>
                    </a:cubicBezTo>
                    <a:cubicBezTo>
                      <a:pt x="15144" y="7047"/>
                      <a:pt x="15278" y="7080"/>
                      <a:pt x="15378" y="7147"/>
                    </a:cubicBezTo>
                    <a:cubicBezTo>
                      <a:pt x="15402" y="7155"/>
                      <a:pt x="15427" y="7159"/>
                      <a:pt x="15453" y="7159"/>
                    </a:cubicBezTo>
                    <a:cubicBezTo>
                      <a:pt x="15537" y="7159"/>
                      <a:pt x="15627" y="7115"/>
                      <a:pt x="15678" y="7014"/>
                    </a:cubicBezTo>
                    <a:cubicBezTo>
                      <a:pt x="15712" y="6880"/>
                      <a:pt x="15678" y="6747"/>
                      <a:pt x="15545" y="6713"/>
                    </a:cubicBezTo>
                    <a:cubicBezTo>
                      <a:pt x="15511" y="6680"/>
                      <a:pt x="15445" y="6680"/>
                      <a:pt x="15411" y="6647"/>
                    </a:cubicBezTo>
                    <a:cubicBezTo>
                      <a:pt x="15411" y="6580"/>
                      <a:pt x="15445" y="6580"/>
                      <a:pt x="15445" y="6547"/>
                    </a:cubicBezTo>
                    <a:cubicBezTo>
                      <a:pt x="15545" y="6480"/>
                      <a:pt x="15545" y="6346"/>
                      <a:pt x="15445" y="6246"/>
                    </a:cubicBezTo>
                    <a:cubicBezTo>
                      <a:pt x="15411" y="6213"/>
                      <a:pt x="15361" y="6196"/>
                      <a:pt x="15307" y="6196"/>
                    </a:cubicBezTo>
                    <a:close/>
                    <a:moveTo>
                      <a:pt x="5272" y="6401"/>
                    </a:moveTo>
                    <a:cubicBezTo>
                      <a:pt x="5177" y="6401"/>
                      <a:pt x="5096" y="6438"/>
                      <a:pt x="5071" y="6513"/>
                    </a:cubicBezTo>
                    <a:cubicBezTo>
                      <a:pt x="5037" y="6647"/>
                      <a:pt x="5071" y="6747"/>
                      <a:pt x="5171" y="6813"/>
                    </a:cubicBezTo>
                    <a:cubicBezTo>
                      <a:pt x="5404" y="6980"/>
                      <a:pt x="5671" y="7080"/>
                      <a:pt x="5905" y="7214"/>
                    </a:cubicBezTo>
                    <a:cubicBezTo>
                      <a:pt x="5938" y="7247"/>
                      <a:pt x="5938" y="7247"/>
                      <a:pt x="6005" y="7247"/>
                    </a:cubicBezTo>
                    <a:cubicBezTo>
                      <a:pt x="6038" y="7247"/>
                      <a:pt x="6105" y="7214"/>
                      <a:pt x="6171" y="7080"/>
                    </a:cubicBezTo>
                    <a:cubicBezTo>
                      <a:pt x="6238" y="6980"/>
                      <a:pt x="6171" y="6847"/>
                      <a:pt x="6071" y="6813"/>
                    </a:cubicBezTo>
                    <a:cubicBezTo>
                      <a:pt x="5838" y="6680"/>
                      <a:pt x="5604" y="6547"/>
                      <a:pt x="5371" y="6413"/>
                    </a:cubicBezTo>
                    <a:cubicBezTo>
                      <a:pt x="5337" y="6405"/>
                      <a:pt x="5304" y="6401"/>
                      <a:pt x="5272" y="6401"/>
                    </a:cubicBezTo>
                    <a:close/>
                    <a:moveTo>
                      <a:pt x="18731" y="6838"/>
                    </a:moveTo>
                    <a:cubicBezTo>
                      <a:pt x="18715" y="6838"/>
                      <a:pt x="18697" y="6841"/>
                      <a:pt x="18680" y="6847"/>
                    </a:cubicBezTo>
                    <a:cubicBezTo>
                      <a:pt x="18413" y="6880"/>
                      <a:pt x="18113" y="6913"/>
                      <a:pt x="17880" y="6980"/>
                    </a:cubicBezTo>
                    <a:cubicBezTo>
                      <a:pt x="17780" y="6980"/>
                      <a:pt x="17713" y="7047"/>
                      <a:pt x="17713" y="7180"/>
                    </a:cubicBezTo>
                    <a:cubicBezTo>
                      <a:pt x="17713" y="7314"/>
                      <a:pt x="17780" y="7380"/>
                      <a:pt x="17913" y="7380"/>
                    </a:cubicBezTo>
                    <a:cubicBezTo>
                      <a:pt x="18247" y="7347"/>
                      <a:pt x="18547" y="7314"/>
                      <a:pt x="18747" y="7247"/>
                    </a:cubicBezTo>
                    <a:cubicBezTo>
                      <a:pt x="18880" y="7214"/>
                      <a:pt x="18947" y="7147"/>
                      <a:pt x="18914" y="7014"/>
                    </a:cubicBezTo>
                    <a:cubicBezTo>
                      <a:pt x="18886" y="6903"/>
                      <a:pt x="18813" y="6838"/>
                      <a:pt x="18731" y="6838"/>
                    </a:cubicBezTo>
                    <a:close/>
                    <a:moveTo>
                      <a:pt x="16345" y="6880"/>
                    </a:moveTo>
                    <a:cubicBezTo>
                      <a:pt x="16212" y="6880"/>
                      <a:pt x="16112" y="6913"/>
                      <a:pt x="16078" y="7047"/>
                    </a:cubicBezTo>
                    <a:cubicBezTo>
                      <a:pt x="16078" y="7180"/>
                      <a:pt x="16112" y="7247"/>
                      <a:pt x="16245" y="7280"/>
                    </a:cubicBezTo>
                    <a:cubicBezTo>
                      <a:pt x="16545" y="7380"/>
                      <a:pt x="16846" y="7414"/>
                      <a:pt x="17113" y="7414"/>
                    </a:cubicBezTo>
                    <a:cubicBezTo>
                      <a:pt x="17213" y="7414"/>
                      <a:pt x="17279" y="7347"/>
                      <a:pt x="17346" y="7214"/>
                    </a:cubicBezTo>
                    <a:cubicBezTo>
                      <a:pt x="17346" y="7147"/>
                      <a:pt x="17246" y="7014"/>
                      <a:pt x="17113" y="7014"/>
                    </a:cubicBezTo>
                    <a:cubicBezTo>
                      <a:pt x="16846" y="6947"/>
                      <a:pt x="16579" y="6913"/>
                      <a:pt x="16345" y="6880"/>
                    </a:cubicBezTo>
                    <a:close/>
                    <a:moveTo>
                      <a:pt x="6764" y="7202"/>
                    </a:moveTo>
                    <a:cubicBezTo>
                      <a:pt x="6681" y="7202"/>
                      <a:pt x="6597" y="7245"/>
                      <a:pt x="6572" y="7347"/>
                    </a:cubicBezTo>
                    <a:cubicBezTo>
                      <a:pt x="6538" y="7414"/>
                      <a:pt x="6572" y="7547"/>
                      <a:pt x="6705" y="7581"/>
                    </a:cubicBezTo>
                    <a:cubicBezTo>
                      <a:pt x="6939" y="7714"/>
                      <a:pt x="7205" y="7814"/>
                      <a:pt x="7506" y="7881"/>
                    </a:cubicBezTo>
                    <a:lnTo>
                      <a:pt x="7539" y="7881"/>
                    </a:lnTo>
                    <a:cubicBezTo>
                      <a:pt x="7606" y="7881"/>
                      <a:pt x="7706" y="7814"/>
                      <a:pt x="7739" y="7714"/>
                    </a:cubicBezTo>
                    <a:cubicBezTo>
                      <a:pt x="7773" y="7647"/>
                      <a:pt x="7739" y="7514"/>
                      <a:pt x="7606" y="7481"/>
                    </a:cubicBezTo>
                    <a:cubicBezTo>
                      <a:pt x="7339" y="7380"/>
                      <a:pt x="7072" y="7314"/>
                      <a:pt x="6839" y="7214"/>
                    </a:cubicBezTo>
                    <a:cubicBezTo>
                      <a:pt x="6815" y="7206"/>
                      <a:pt x="6789" y="7202"/>
                      <a:pt x="6764" y="7202"/>
                    </a:cubicBezTo>
                    <a:close/>
                    <a:moveTo>
                      <a:pt x="13991" y="7201"/>
                    </a:moveTo>
                    <a:cubicBezTo>
                      <a:pt x="13964" y="7201"/>
                      <a:pt x="13937" y="7205"/>
                      <a:pt x="13910" y="7214"/>
                    </a:cubicBezTo>
                    <a:cubicBezTo>
                      <a:pt x="13677" y="7347"/>
                      <a:pt x="13410" y="7481"/>
                      <a:pt x="13176" y="7547"/>
                    </a:cubicBezTo>
                    <a:cubicBezTo>
                      <a:pt x="13043" y="7581"/>
                      <a:pt x="13010" y="7681"/>
                      <a:pt x="13043" y="7814"/>
                    </a:cubicBezTo>
                    <a:cubicBezTo>
                      <a:pt x="13076" y="7881"/>
                      <a:pt x="13176" y="7914"/>
                      <a:pt x="13243" y="7914"/>
                    </a:cubicBezTo>
                    <a:cubicBezTo>
                      <a:pt x="13276" y="7914"/>
                      <a:pt x="13343" y="7914"/>
                      <a:pt x="13310" y="7948"/>
                    </a:cubicBezTo>
                    <a:cubicBezTo>
                      <a:pt x="13610" y="7847"/>
                      <a:pt x="13877" y="7714"/>
                      <a:pt x="14110" y="7581"/>
                    </a:cubicBezTo>
                    <a:cubicBezTo>
                      <a:pt x="14210" y="7514"/>
                      <a:pt x="14244" y="7380"/>
                      <a:pt x="14210" y="7280"/>
                    </a:cubicBezTo>
                    <a:cubicBezTo>
                      <a:pt x="14137" y="7232"/>
                      <a:pt x="14064" y="7201"/>
                      <a:pt x="13991" y="7201"/>
                    </a:cubicBezTo>
                    <a:close/>
                    <a:moveTo>
                      <a:pt x="8373" y="7647"/>
                    </a:moveTo>
                    <a:cubicBezTo>
                      <a:pt x="8240" y="7647"/>
                      <a:pt x="8106" y="7681"/>
                      <a:pt x="8106" y="7814"/>
                    </a:cubicBezTo>
                    <a:cubicBezTo>
                      <a:pt x="8106" y="7914"/>
                      <a:pt x="8173" y="8014"/>
                      <a:pt x="8273" y="8048"/>
                    </a:cubicBezTo>
                    <a:cubicBezTo>
                      <a:pt x="8573" y="8148"/>
                      <a:pt x="8873" y="8181"/>
                      <a:pt x="9174" y="8214"/>
                    </a:cubicBezTo>
                    <a:cubicBezTo>
                      <a:pt x="9240" y="8214"/>
                      <a:pt x="9340" y="8181"/>
                      <a:pt x="9340" y="8048"/>
                    </a:cubicBezTo>
                    <a:cubicBezTo>
                      <a:pt x="9374" y="7914"/>
                      <a:pt x="9274" y="7814"/>
                      <a:pt x="9174" y="7814"/>
                    </a:cubicBezTo>
                    <a:cubicBezTo>
                      <a:pt x="8907" y="7747"/>
                      <a:pt x="8606" y="7681"/>
                      <a:pt x="8373" y="7647"/>
                    </a:cubicBezTo>
                    <a:close/>
                    <a:moveTo>
                      <a:pt x="33690" y="7005"/>
                    </a:moveTo>
                    <a:cubicBezTo>
                      <a:pt x="33669" y="7005"/>
                      <a:pt x="33647" y="7008"/>
                      <a:pt x="33624" y="7014"/>
                    </a:cubicBezTo>
                    <a:cubicBezTo>
                      <a:pt x="33524" y="7047"/>
                      <a:pt x="33424" y="7114"/>
                      <a:pt x="33458" y="7247"/>
                    </a:cubicBezTo>
                    <a:cubicBezTo>
                      <a:pt x="33524" y="7514"/>
                      <a:pt x="33558" y="7814"/>
                      <a:pt x="33591" y="8048"/>
                    </a:cubicBezTo>
                    <a:cubicBezTo>
                      <a:pt x="33591" y="8148"/>
                      <a:pt x="33691" y="8214"/>
                      <a:pt x="33791" y="8214"/>
                    </a:cubicBezTo>
                    <a:cubicBezTo>
                      <a:pt x="33925" y="8214"/>
                      <a:pt x="34025" y="8148"/>
                      <a:pt x="34058" y="8014"/>
                    </a:cubicBezTo>
                    <a:cubicBezTo>
                      <a:pt x="34025" y="7747"/>
                      <a:pt x="33958" y="7481"/>
                      <a:pt x="33891" y="7180"/>
                    </a:cubicBezTo>
                    <a:cubicBezTo>
                      <a:pt x="33864" y="7070"/>
                      <a:pt x="33790" y="7005"/>
                      <a:pt x="33690" y="7005"/>
                    </a:cubicBezTo>
                    <a:close/>
                    <a:moveTo>
                      <a:pt x="12459" y="7741"/>
                    </a:moveTo>
                    <a:cubicBezTo>
                      <a:pt x="12444" y="7741"/>
                      <a:pt x="12427" y="7743"/>
                      <a:pt x="12409" y="7747"/>
                    </a:cubicBezTo>
                    <a:cubicBezTo>
                      <a:pt x="12176" y="7814"/>
                      <a:pt x="11909" y="7847"/>
                      <a:pt x="11609" y="7881"/>
                    </a:cubicBezTo>
                    <a:cubicBezTo>
                      <a:pt x="11542" y="7914"/>
                      <a:pt x="11442" y="8014"/>
                      <a:pt x="11442" y="8148"/>
                    </a:cubicBezTo>
                    <a:cubicBezTo>
                      <a:pt x="11442" y="8214"/>
                      <a:pt x="11542" y="8314"/>
                      <a:pt x="11675" y="8314"/>
                    </a:cubicBezTo>
                    <a:cubicBezTo>
                      <a:pt x="11942" y="8248"/>
                      <a:pt x="12242" y="8214"/>
                      <a:pt x="12509" y="8181"/>
                    </a:cubicBezTo>
                    <a:cubicBezTo>
                      <a:pt x="12609" y="8148"/>
                      <a:pt x="12709" y="8048"/>
                      <a:pt x="12676" y="7914"/>
                    </a:cubicBezTo>
                    <a:cubicBezTo>
                      <a:pt x="12618" y="7828"/>
                      <a:pt x="12560" y="7741"/>
                      <a:pt x="12459" y="7741"/>
                    </a:cubicBezTo>
                    <a:close/>
                    <a:moveTo>
                      <a:pt x="9941" y="7881"/>
                    </a:moveTo>
                    <a:cubicBezTo>
                      <a:pt x="9874" y="7881"/>
                      <a:pt x="9741" y="7981"/>
                      <a:pt x="9741" y="8081"/>
                    </a:cubicBezTo>
                    <a:cubicBezTo>
                      <a:pt x="9741" y="8181"/>
                      <a:pt x="9841" y="8314"/>
                      <a:pt x="9941" y="8314"/>
                    </a:cubicBezTo>
                    <a:cubicBezTo>
                      <a:pt x="10241" y="8348"/>
                      <a:pt x="10508" y="8348"/>
                      <a:pt x="10741" y="8348"/>
                    </a:cubicBezTo>
                    <a:lnTo>
                      <a:pt x="10775" y="8348"/>
                    </a:lnTo>
                    <a:cubicBezTo>
                      <a:pt x="10908" y="8348"/>
                      <a:pt x="10975" y="8248"/>
                      <a:pt x="10975" y="8148"/>
                    </a:cubicBezTo>
                    <a:cubicBezTo>
                      <a:pt x="10975" y="8014"/>
                      <a:pt x="10908" y="7914"/>
                      <a:pt x="10775" y="7914"/>
                    </a:cubicBezTo>
                    <a:lnTo>
                      <a:pt x="10708" y="7914"/>
                    </a:lnTo>
                    <a:cubicBezTo>
                      <a:pt x="10441" y="7914"/>
                      <a:pt x="10208" y="7881"/>
                      <a:pt x="9941" y="7881"/>
                    </a:cubicBezTo>
                    <a:close/>
                    <a:moveTo>
                      <a:pt x="33791" y="8648"/>
                    </a:moveTo>
                    <a:cubicBezTo>
                      <a:pt x="33691" y="8648"/>
                      <a:pt x="33591" y="8715"/>
                      <a:pt x="33591" y="8848"/>
                    </a:cubicBezTo>
                    <a:cubicBezTo>
                      <a:pt x="33558" y="9082"/>
                      <a:pt x="33524" y="9382"/>
                      <a:pt x="33458" y="9649"/>
                    </a:cubicBezTo>
                    <a:cubicBezTo>
                      <a:pt x="33458" y="9749"/>
                      <a:pt x="33524" y="9849"/>
                      <a:pt x="33624" y="9882"/>
                    </a:cubicBezTo>
                    <a:lnTo>
                      <a:pt x="33691" y="9882"/>
                    </a:lnTo>
                    <a:cubicBezTo>
                      <a:pt x="33791" y="9882"/>
                      <a:pt x="33891" y="9849"/>
                      <a:pt x="33891" y="9715"/>
                    </a:cubicBezTo>
                    <a:cubicBezTo>
                      <a:pt x="33958" y="9415"/>
                      <a:pt x="34025" y="9148"/>
                      <a:pt x="34025" y="8848"/>
                    </a:cubicBezTo>
                    <a:cubicBezTo>
                      <a:pt x="34025" y="8748"/>
                      <a:pt x="33925" y="8648"/>
                      <a:pt x="33791" y="8648"/>
                    </a:cubicBezTo>
                    <a:close/>
                    <a:moveTo>
                      <a:pt x="33401" y="10237"/>
                    </a:moveTo>
                    <a:cubicBezTo>
                      <a:pt x="33333" y="10237"/>
                      <a:pt x="33250" y="10281"/>
                      <a:pt x="33224" y="10383"/>
                    </a:cubicBezTo>
                    <a:cubicBezTo>
                      <a:pt x="33124" y="10649"/>
                      <a:pt x="33024" y="10850"/>
                      <a:pt x="32890" y="11083"/>
                    </a:cubicBezTo>
                    <a:cubicBezTo>
                      <a:pt x="32824" y="11217"/>
                      <a:pt x="32890" y="11350"/>
                      <a:pt x="32957" y="11383"/>
                    </a:cubicBezTo>
                    <a:cubicBezTo>
                      <a:pt x="33024" y="11417"/>
                      <a:pt x="33057" y="11417"/>
                      <a:pt x="33091" y="11417"/>
                    </a:cubicBezTo>
                    <a:cubicBezTo>
                      <a:pt x="33191" y="11417"/>
                      <a:pt x="33224" y="11383"/>
                      <a:pt x="33224" y="11317"/>
                    </a:cubicBezTo>
                    <a:cubicBezTo>
                      <a:pt x="33357" y="11050"/>
                      <a:pt x="33458" y="10750"/>
                      <a:pt x="33591" y="10516"/>
                    </a:cubicBezTo>
                    <a:cubicBezTo>
                      <a:pt x="33624" y="10416"/>
                      <a:pt x="33591" y="10316"/>
                      <a:pt x="33458" y="10249"/>
                    </a:cubicBezTo>
                    <a:cubicBezTo>
                      <a:pt x="33442" y="10241"/>
                      <a:pt x="33422" y="10237"/>
                      <a:pt x="33401" y="10237"/>
                    </a:cubicBezTo>
                    <a:close/>
                    <a:moveTo>
                      <a:pt x="32589" y="11695"/>
                    </a:moveTo>
                    <a:cubicBezTo>
                      <a:pt x="32525" y="11695"/>
                      <a:pt x="32463" y="11711"/>
                      <a:pt x="32423" y="11750"/>
                    </a:cubicBezTo>
                    <a:cubicBezTo>
                      <a:pt x="32257" y="11984"/>
                      <a:pt x="32057" y="12151"/>
                      <a:pt x="31890" y="12317"/>
                    </a:cubicBezTo>
                    <a:cubicBezTo>
                      <a:pt x="31790" y="12384"/>
                      <a:pt x="31790" y="12517"/>
                      <a:pt x="31890" y="12584"/>
                    </a:cubicBezTo>
                    <a:cubicBezTo>
                      <a:pt x="31923" y="12651"/>
                      <a:pt x="32023" y="12684"/>
                      <a:pt x="32057" y="12684"/>
                    </a:cubicBezTo>
                    <a:cubicBezTo>
                      <a:pt x="32123" y="12684"/>
                      <a:pt x="32190" y="12684"/>
                      <a:pt x="32157" y="12584"/>
                    </a:cubicBezTo>
                    <a:cubicBezTo>
                      <a:pt x="32390" y="12417"/>
                      <a:pt x="32590" y="12217"/>
                      <a:pt x="32757" y="12017"/>
                    </a:cubicBezTo>
                    <a:cubicBezTo>
                      <a:pt x="32790" y="11917"/>
                      <a:pt x="32790" y="11817"/>
                      <a:pt x="32724" y="11717"/>
                    </a:cubicBezTo>
                    <a:cubicBezTo>
                      <a:pt x="32682" y="11703"/>
                      <a:pt x="32635" y="11695"/>
                      <a:pt x="32589" y="116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6875824" y="773274"/>
                <a:ext cx="1401371" cy="1086292"/>
              </a:xfrm>
              <a:custGeom>
                <a:avLst/>
                <a:gdLst/>
                <a:ahLst/>
                <a:cxnLst/>
                <a:rect l="l" t="t" r="r" b="b"/>
                <a:pathLst>
                  <a:path w="30053" h="23296" extrusionOk="0">
                    <a:moveTo>
                      <a:pt x="15116" y="0"/>
                    </a:moveTo>
                    <a:cubicBezTo>
                      <a:pt x="14364" y="0"/>
                      <a:pt x="13573" y="43"/>
                      <a:pt x="12743" y="132"/>
                    </a:cubicBezTo>
                    <a:cubicBezTo>
                      <a:pt x="12743" y="132"/>
                      <a:pt x="2803" y="399"/>
                      <a:pt x="1535" y="9806"/>
                    </a:cubicBezTo>
                    <a:cubicBezTo>
                      <a:pt x="1" y="21681"/>
                      <a:pt x="12743" y="17311"/>
                      <a:pt x="11342" y="19546"/>
                    </a:cubicBezTo>
                    <a:cubicBezTo>
                      <a:pt x="9975" y="21814"/>
                      <a:pt x="7873" y="22715"/>
                      <a:pt x="10141" y="23182"/>
                    </a:cubicBezTo>
                    <a:cubicBezTo>
                      <a:pt x="10495" y="23256"/>
                      <a:pt x="10971" y="23296"/>
                      <a:pt x="11542" y="23296"/>
                    </a:cubicBezTo>
                    <a:cubicBezTo>
                      <a:pt x="14582" y="23296"/>
                      <a:pt x="20336" y="22173"/>
                      <a:pt x="24885" y="19112"/>
                    </a:cubicBezTo>
                    <a:cubicBezTo>
                      <a:pt x="30053" y="15657"/>
                      <a:pt x="29526" y="0"/>
                      <a:pt x="15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7166714" y="999860"/>
                <a:ext cx="844096" cy="552006"/>
              </a:xfrm>
              <a:custGeom>
                <a:avLst/>
                <a:gdLst/>
                <a:ahLst/>
                <a:cxnLst/>
                <a:rect l="l" t="t" r="r" b="b"/>
                <a:pathLst>
                  <a:path w="18102" h="11838" extrusionOk="0">
                    <a:moveTo>
                      <a:pt x="11831" y="0"/>
                    </a:moveTo>
                    <a:cubicBezTo>
                      <a:pt x="9236" y="0"/>
                      <a:pt x="8273" y="3446"/>
                      <a:pt x="8273" y="3446"/>
                    </a:cubicBezTo>
                    <a:cubicBezTo>
                      <a:pt x="7871" y="1435"/>
                      <a:pt x="6220" y="78"/>
                      <a:pt x="4643" y="78"/>
                    </a:cubicBezTo>
                    <a:cubicBezTo>
                      <a:pt x="3605" y="78"/>
                      <a:pt x="2598" y="667"/>
                      <a:pt x="2002" y="2045"/>
                    </a:cubicBezTo>
                    <a:cubicBezTo>
                      <a:pt x="1" y="6748"/>
                      <a:pt x="8440" y="11785"/>
                      <a:pt x="8440" y="11785"/>
                    </a:cubicBezTo>
                    <a:cubicBezTo>
                      <a:pt x="8476" y="11821"/>
                      <a:pt x="8526" y="11838"/>
                      <a:pt x="8590" y="11838"/>
                    </a:cubicBezTo>
                    <a:cubicBezTo>
                      <a:pt x="10018" y="11838"/>
                      <a:pt x="18101" y="3203"/>
                      <a:pt x="14077" y="744"/>
                    </a:cubicBezTo>
                    <a:cubicBezTo>
                      <a:pt x="13221" y="213"/>
                      <a:pt x="12476" y="0"/>
                      <a:pt x="118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7154263" y="1193198"/>
                <a:ext cx="774664" cy="244248"/>
              </a:xfrm>
              <a:custGeom>
                <a:avLst/>
                <a:gdLst/>
                <a:ahLst/>
                <a:cxnLst/>
                <a:rect l="l" t="t" r="r" b="b"/>
                <a:pathLst>
                  <a:path w="16613" h="5238" extrusionOk="0">
                    <a:moveTo>
                      <a:pt x="10342" y="0"/>
                    </a:moveTo>
                    <a:cubicBezTo>
                      <a:pt x="9941" y="67"/>
                      <a:pt x="9608" y="1034"/>
                      <a:pt x="9007" y="3102"/>
                    </a:cubicBezTo>
                    <a:cubicBezTo>
                      <a:pt x="8874" y="3636"/>
                      <a:pt x="8674" y="4303"/>
                      <a:pt x="8540" y="4637"/>
                    </a:cubicBezTo>
                    <a:cubicBezTo>
                      <a:pt x="8373" y="4237"/>
                      <a:pt x="8107" y="3269"/>
                      <a:pt x="7840" y="2569"/>
                    </a:cubicBezTo>
                    <a:cubicBezTo>
                      <a:pt x="7373" y="1068"/>
                      <a:pt x="7173" y="400"/>
                      <a:pt x="6972" y="267"/>
                    </a:cubicBezTo>
                    <a:cubicBezTo>
                      <a:pt x="6903" y="244"/>
                      <a:pt x="6850" y="205"/>
                      <a:pt x="6791" y="205"/>
                    </a:cubicBezTo>
                    <a:cubicBezTo>
                      <a:pt x="6764" y="205"/>
                      <a:pt x="6737" y="213"/>
                      <a:pt x="6706" y="234"/>
                    </a:cubicBezTo>
                    <a:cubicBezTo>
                      <a:pt x="6505" y="300"/>
                      <a:pt x="6339" y="634"/>
                      <a:pt x="6105" y="1401"/>
                    </a:cubicBezTo>
                    <a:cubicBezTo>
                      <a:pt x="5938" y="1802"/>
                      <a:pt x="5672" y="2569"/>
                      <a:pt x="5538" y="2635"/>
                    </a:cubicBezTo>
                    <a:cubicBezTo>
                      <a:pt x="5038" y="2569"/>
                      <a:pt x="701" y="2569"/>
                      <a:pt x="201" y="2569"/>
                    </a:cubicBezTo>
                    <a:cubicBezTo>
                      <a:pt x="101" y="2569"/>
                      <a:pt x="1" y="2635"/>
                      <a:pt x="1" y="2769"/>
                    </a:cubicBezTo>
                    <a:cubicBezTo>
                      <a:pt x="1" y="2902"/>
                      <a:pt x="101" y="2969"/>
                      <a:pt x="201" y="2969"/>
                    </a:cubicBezTo>
                    <a:cubicBezTo>
                      <a:pt x="1535" y="2969"/>
                      <a:pt x="5104" y="2969"/>
                      <a:pt x="5471" y="3069"/>
                    </a:cubicBezTo>
                    <a:cubicBezTo>
                      <a:pt x="5491" y="3072"/>
                      <a:pt x="5510" y="3074"/>
                      <a:pt x="5528" y="3074"/>
                    </a:cubicBezTo>
                    <a:cubicBezTo>
                      <a:pt x="5898" y="3074"/>
                      <a:pt x="6155" y="2457"/>
                      <a:pt x="6472" y="1568"/>
                    </a:cubicBezTo>
                    <a:cubicBezTo>
                      <a:pt x="6539" y="1301"/>
                      <a:pt x="6672" y="968"/>
                      <a:pt x="6772" y="767"/>
                    </a:cubicBezTo>
                    <a:cubicBezTo>
                      <a:pt x="6939" y="1134"/>
                      <a:pt x="7206" y="2068"/>
                      <a:pt x="7439" y="2736"/>
                    </a:cubicBezTo>
                    <a:cubicBezTo>
                      <a:pt x="8107" y="4804"/>
                      <a:pt x="8273" y="5171"/>
                      <a:pt x="8507" y="5237"/>
                    </a:cubicBezTo>
                    <a:lnTo>
                      <a:pt x="8607" y="5237"/>
                    </a:lnTo>
                    <a:cubicBezTo>
                      <a:pt x="8840" y="5237"/>
                      <a:pt x="8974" y="4804"/>
                      <a:pt x="9374" y="3269"/>
                    </a:cubicBezTo>
                    <a:cubicBezTo>
                      <a:pt x="9641" y="2402"/>
                      <a:pt x="10108" y="834"/>
                      <a:pt x="10342" y="501"/>
                    </a:cubicBezTo>
                    <a:cubicBezTo>
                      <a:pt x="10608" y="834"/>
                      <a:pt x="10708" y="1335"/>
                      <a:pt x="10809" y="1802"/>
                    </a:cubicBezTo>
                    <a:cubicBezTo>
                      <a:pt x="10975" y="2402"/>
                      <a:pt x="11109" y="2936"/>
                      <a:pt x="11509" y="2936"/>
                    </a:cubicBezTo>
                    <a:cubicBezTo>
                      <a:pt x="12009" y="2936"/>
                      <a:pt x="16346" y="3269"/>
                      <a:pt x="16379" y="3269"/>
                    </a:cubicBezTo>
                    <a:cubicBezTo>
                      <a:pt x="16479" y="3269"/>
                      <a:pt x="16613" y="3169"/>
                      <a:pt x="16613" y="3036"/>
                    </a:cubicBezTo>
                    <a:cubicBezTo>
                      <a:pt x="16613" y="2969"/>
                      <a:pt x="16513" y="2836"/>
                      <a:pt x="16379" y="2836"/>
                    </a:cubicBezTo>
                    <a:cubicBezTo>
                      <a:pt x="16212" y="2836"/>
                      <a:pt x="12009" y="2502"/>
                      <a:pt x="11509" y="2502"/>
                    </a:cubicBezTo>
                    <a:cubicBezTo>
                      <a:pt x="11376" y="2502"/>
                      <a:pt x="11276" y="1935"/>
                      <a:pt x="11209" y="1668"/>
                    </a:cubicBezTo>
                    <a:cubicBezTo>
                      <a:pt x="11109" y="1168"/>
                      <a:pt x="10975" y="601"/>
                      <a:pt x="10675" y="167"/>
                    </a:cubicBezTo>
                    <a:cubicBezTo>
                      <a:pt x="10542" y="0"/>
                      <a:pt x="10442" y="0"/>
                      <a:pt x="10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7401599" y="1949712"/>
                <a:ext cx="563104" cy="662099"/>
              </a:xfrm>
              <a:custGeom>
                <a:avLst/>
                <a:gdLst/>
                <a:ahLst/>
                <a:cxnLst/>
                <a:rect l="l" t="t" r="r" b="b"/>
                <a:pathLst>
                  <a:path w="12076" h="14199" extrusionOk="0">
                    <a:moveTo>
                      <a:pt x="11878" y="0"/>
                    </a:moveTo>
                    <a:cubicBezTo>
                      <a:pt x="11856" y="0"/>
                      <a:pt x="11832" y="7"/>
                      <a:pt x="11809" y="22"/>
                    </a:cubicBezTo>
                    <a:lnTo>
                      <a:pt x="134" y="3558"/>
                    </a:lnTo>
                    <a:cubicBezTo>
                      <a:pt x="67" y="3558"/>
                      <a:pt x="34" y="3591"/>
                      <a:pt x="1" y="3691"/>
                    </a:cubicBezTo>
                    <a:cubicBezTo>
                      <a:pt x="1" y="3758"/>
                      <a:pt x="1" y="3858"/>
                      <a:pt x="34" y="3892"/>
                    </a:cubicBezTo>
                    <a:lnTo>
                      <a:pt x="7339" y="14099"/>
                    </a:lnTo>
                    <a:cubicBezTo>
                      <a:pt x="7373" y="14132"/>
                      <a:pt x="7406" y="14199"/>
                      <a:pt x="7506" y="14199"/>
                    </a:cubicBezTo>
                    <a:cubicBezTo>
                      <a:pt x="7539" y="14199"/>
                      <a:pt x="7573" y="14199"/>
                      <a:pt x="7606" y="14099"/>
                    </a:cubicBezTo>
                    <a:cubicBezTo>
                      <a:pt x="7706" y="14032"/>
                      <a:pt x="7739" y="13899"/>
                      <a:pt x="7673" y="13799"/>
                    </a:cubicBezTo>
                    <a:lnTo>
                      <a:pt x="534" y="3858"/>
                    </a:lnTo>
                    <a:lnTo>
                      <a:pt x="11909" y="389"/>
                    </a:lnTo>
                    <a:cubicBezTo>
                      <a:pt x="12009" y="356"/>
                      <a:pt x="12076" y="256"/>
                      <a:pt x="12043" y="122"/>
                    </a:cubicBezTo>
                    <a:cubicBezTo>
                      <a:pt x="12017" y="71"/>
                      <a:pt x="11952" y="0"/>
                      <a:pt x="118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7846467" y="1851178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03"/>
                      <a:pt x="1035" y="4670"/>
                      <a:pt x="2336" y="4670"/>
                    </a:cubicBezTo>
                    <a:cubicBezTo>
                      <a:pt x="3637" y="4670"/>
                      <a:pt x="4671" y="3603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7837141" y="1841852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34"/>
                    </a:moveTo>
                    <a:cubicBezTo>
                      <a:pt x="3703" y="434"/>
                      <a:pt x="4671" y="1401"/>
                      <a:pt x="4671" y="2569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569"/>
                    </a:cubicBezTo>
                    <a:cubicBezTo>
                      <a:pt x="401" y="1401"/>
                      <a:pt x="1368" y="434"/>
                      <a:pt x="2536" y="434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01"/>
                      <a:pt x="1" y="2535"/>
                    </a:cubicBezTo>
                    <a:cubicBezTo>
                      <a:pt x="1" y="3936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01"/>
                      <a:pt x="3903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7642686" y="2492045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68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04" y="4670"/>
                      <a:pt x="4671" y="3636"/>
                      <a:pt x="4671" y="2335"/>
                    </a:cubicBezTo>
                    <a:cubicBezTo>
                      <a:pt x="4671" y="1068"/>
                      <a:pt x="3604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7633359" y="2482719"/>
                <a:ext cx="236507" cy="238000"/>
              </a:xfrm>
              <a:custGeom>
                <a:avLst/>
                <a:gdLst/>
                <a:ahLst/>
                <a:cxnLst/>
                <a:rect l="l" t="t" r="r" b="b"/>
                <a:pathLst>
                  <a:path w="5072" h="5104" extrusionOk="0">
                    <a:moveTo>
                      <a:pt x="2536" y="467"/>
                    </a:moveTo>
                    <a:cubicBezTo>
                      <a:pt x="3703" y="467"/>
                      <a:pt x="4671" y="1435"/>
                      <a:pt x="4671" y="2602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602"/>
                    </a:cubicBezTo>
                    <a:cubicBezTo>
                      <a:pt x="401" y="1435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02" y="0"/>
                      <a:pt x="1" y="1134"/>
                      <a:pt x="1" y="2535"/>
                    </a:cubicBezTo>
                    <a:cubicBezTo>
                      <a:pt x="1" y="3970"/>
                      <a:pt x="1135" y="5104"/>
                      <a:pt x="2536" y="5104"/>
                    </a:cubicBezTo>
                    <a:cubicBezTo>
                      <a:pt x="3904" y="5104"/>
                      <a:pt x="5071" y="3970"/>
                      <a:pt x="5071" y="2535"/>
                    </a:cubicBezTo>
                    <a:cubicBezTo>
                      <a:pt x="5071" y="1134"/>
                      <a:pt x="3937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7302040" y="2016070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37" y="4670"/>
                      <a:pt x="4671" y="3636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7292713" y="2006744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67"/>
                    </a:moveTo>
                    <a:cubicBezTo>
                      <a:pt x="3703" y="467"/>
                      <a:pt x="4671" y="1401"/>
                      <a:pt x="4671" y="2569"/>
                    </a:cubicBezTo>
                    <a:cubicBezTo>
                      <a:pt x="4671" y="3736"/>
                      <a:pt x="3703" y="4703"/>
                      <a:pt x="2536" y="4703"/>
                    </a:cubicBezTo>
                    <a:cubicBezTo>
                      <a:pt x="1368" y="4703"/>
                      <a:pt x="401" y="3736"/>
                      <a:pt x="401" y="2569"/>
                    </a:cubicBezTo>
                    <a:cubicBezTo>
                      <a:pt x="401" y="1401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34"/>
                      <a:pt x="1" y="2535"/>
                    </a:cubicBezTo>
                    <a:cubicBezTo>
                      <a:pt x="1" y="3970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34"/>
                      <a:pt x="3970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9" name="Google Shape;929;p37"/>
            <p:cNvSpPr/>
            <p:nvPr/>
          </p:nvSpPr>
          <p:spPr>
            <a:xfrm>
              <a:off x="6373703" y="3867158"/>
              <a:ext cx="325711" cy="315487"/>
            </a:xfrm>
            <a:custGeom>
              <a:avLst/>
              <a:gdLst/>
              <a:ahLst/>
              <a:cxnLst/>
              <a:rect l="l" t="t" r="r" b="b"/>
              <a:pathLst>
                <a:path w="12743" h="12343" extrusionOk="0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37"/>
          <p:cNvSpPr txBox="1">
            <a:spLocks noGrp="1"/>
          </p:cNvSpPr>
          <p:nvPr>
            <p:ph type="subTitle" idx="1"/>
          </p:nvPr>
        </p:nvSpPr>
        <p:spPr>
          <a:xfrm>
            <a:off x="928295" y="1327580"/>
            <a:ext cx="4863797" cy="1758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Capacidade de um determinado fármaco no estado sólido se apresentar em duas ou mais formas cristalinas e amorfos (formas sólidas que não têm nenhuma ordem molecular)</a:t>
            </a:r>
            <a:endParaRPr sz="2000" dirty="0">
              <a:solidFill>
                <a:schemeClr val="bg2">
                  <a:lumMod val="75000"/>
                </a:schemeClr>
              </a:solidFill>
              <a:latin typeface="Palanquin" panose="020B0604020202020204" charset="0"/>
              <a:cs typeface="Palanquin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37"/>
          <p:cNvSpPr txBox="1">
            <a:spLocks noGrp="1"/>
          </p:cNvSpPr>
          <p:nvPr>
            <p:ph type="title"/>
          </p:nvPr>
        </p:nvSpPr>
        <p:spPr>
          <a:xfrm>
            <a:off x="1030390" y="405260"/>
            <a:ext cx="3886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Polimorfismo??</a:t>
            </a:r>
            <a:endParaRPr dirty="0"/>
          </a:p>
        </p:txBody>
      </p:sp>
      <p:grpSp>
        <p:nvGrpSpPr>
          <p:cNvPr id="897" name="Google Shape;897;p37"/>
          <p:cNvGrpSpPr/>
          <p:nvPr/>
        </p:nvGrpSpPr>
        <p:grpSpPr>
          <a:xfrm>
            <a:off x="7205030" y="185347"/>
            <a:ext cx="1782293" cy="1511251"/>
            <a:chOff x="4828025" y="773274"/>
            <a:chExt cx="3334870" cy="3490967"/>
          </a:xfrm>
        </p:grpSpPr>
        <p:grpSp>
          <p:nvGrpSpPr>
            <p:cNvPr id="898" name="Google Shape;898;p37"/>
            <p:cNvGrpSpPr/>
            <p:nvPr/>
          </p:nvGrpSpPr>
          <p:grpSpPr>
            <a:xfrm>
              <a:off x="4828025" y="773274"/>
              <a:ext cx="3334870" cy="3490967"/>
              <a:chOff x="4942325" y="773274"/>
              <a:chExt cx="3334870" cy="3490967"/>
            </a:xfrm>
          </p:grpSpPr>
          <p:sp>
            <p:nvSpPr>
              <p:cNvPr id="899" name="Google Shape;899;p37"/>
              <p:cNvSpPr/>
              <p:nvPr/>
            </p:nvSpPr>
            <p:spPr>
              <a:xfrm>
                <a:off x="5155433" y="1825251"/>
                <a:ext cx="1821508" cy="883592"/>
              </a:xfrm>
              <a:custGeom>
                <a:avLst/>
                <a:gdLst/>
                <a:ahLst/>
                <a:cxnLst/>
                <a:rect l="l" t="t" r="r" b="b"/>
                <a:pathLst>
                  <a:path w="39063" h="18949" extrusionOk="0">
                    <a:moveTo>
                      <a:pt x="19289" y="0"/>
                    </a:moveTo>
                    <a:cubicBezTo>
                      <a:pt x="7525" y="0"/>
                      <a:pt x="1" y="10697"/>
                      <a:pt x="1" y="10697"/>
                    </a:cubicBezTo>
                    <a:cubicBezTo>
                      <a:pt x="6204" y="16868"/>
                      <a:pt x="12510" y="18948"/>
                      <a:pt x="18194" y="18948"/>
                    </a:cubicBezTo>
                    <a:cubicBezTo>
                      <a:pt x="29962" y="18948"/>
                      <a:pt x="39062" y="10030"/>
                      <a:pt x="39062" y="10030"/>
                    </a:cubicBezTo>
                    <a:cubicBezTo>
                      <a:pt x="31721" y="2525"/>
                      <a:pt x="25005" y="0"/>
                      <a:pt x="19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7"/>
              <p:cNvSpPr/>
              <p:nvPr/>
            </p:nvSpPr>
            <p:spPr>
              <a:xfrm>
                <a:off x="5143029" y="1815412"/>
                <a:ext cx="1841652" cy="902197"/>
              </a:xfrm>
              <a:custGeom>
                <a:avLst/>
                <a:gdLst/>
                <a:ahLst/>
                <a:cxnLst/>
                <a:rect l="l" t="t" r="r" b="b"/>
                <a:pathLst>
                  <a:path w="39495" h="19348" extrusionOk="0">
                    <a:moveTo>
                      <a:pt x="19522" y="467"/>
                    </a:moveTo>
                    <a:cubicBezTo>
                      <a:pt x="19541" y="467"/>
                      <a:pt x="19561" y="467"/>
                      <a:pt x="19581" y="467"/>
                    </a:cubicBezTo>
                    <a:cubicBezTo>
                      <a:pt x="26085" y="467"/>
                      <a:pt x="32623" y="3769"/>
                      <a:pt x="39061" y="10274"/>
                    </a:cubicBezTo>
                    <a:cubicBezTo>
                      <a:pt x="37794" y="11408"/>
                      <a:pt x="29221" y="18980"/>
                      <a:pt x="18480" y="18980"/>
                    </a:cubicBezTo>
                    <a:cubicBezTo>
                      <a:pt x="12042" y="18980"/>
                      <a:pt x="5971" y="16278"/>
                      <a:pt x="567" y="10908"/>
                    </a:cubicBezTo>
                    <a:cubicBezTo>
                      <a:pt x="1466" y="9609"/>
                      <a:pt x="8746" y="467"/>
                      <a:pt x="19522" y="467"/>
                    </a:cubicBezTo>
                    <a:close/>
                    <a:moveTo>
                      <a:pt x="19481" y="0"/>
                    </a:moveTo>
                    <a:cubicBezTo>
                      <a:pt x="7772" y="0"/>
                      <a:pt x="133" y="10641"/>
                      <a:pt x="67" y="10774"/>
                    </a:cubicBezTo>
                    <a:cubicBezTo>
                      <a:pt x="0" y="10841"/>
                      <a:pt x="0" y="10941"/>
                      <a:pt x="100" y="11008"/>
                    </a:cubicBezTo>
                    <a:cubicBezTo>
                      <a:pt x="5637" y="16579"/>
                      <a:pt x="11808" y="19347"/>
                      <a:pt x="18447" y="19347"/>
                    </a:cubicBezTo>
                    <a:cubicBezTo>
                      <a:pt x="30155" y="19347"/>
                      <a:pt x="39395" y="10474"/>
                      <a:pt x="39428" y="10408"/>
                    </a:cubicBezTo>
                    <a:cubicBezTo>
                      <a:pt x="39495" y="10307"/>
                      <a:pt x="39495" y="10174"/>
                      <a:pt x="39428" y="10107"/>
                    </a:cubicBezTo>
                    <a:cubicBezTo>
                      <a:pt x="32890" y="3403"/>
                      <a:pt x="26152" y="0"/>
                      <a:pt x="194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7"/>
              <p:cNvSpPr/>
              <p:nvPr/>
            </p:nvSpPr>
            <p:spPr>
              <a:xfrm>
                <a:off x="5640778" y="1882282"/>
                <a:ext cx="777742" cy="777788"/>
              </a:xfrm>
              <a:custGeom>
                <a:avLst/>
                <a:gdLst/>
                <a:ahLst/>
                <a:cxnLst/>
                <a:rect l="l" t="t" r="r" b="b"/>
                <a:pathLst>
                  <a:path w="16679" h="16680" extrusionOk="0">
                    <a:moveTo>
                      <a:pt x="8340" y="0"/>
                    </a:moveTo>
                    <a:cubicBezTo>
                      <a:pt x="3736" y="0"/>
                      <a:pt x="0" y="3736"/>
                      <a:pt x="0" y="8340"/>
                    </a:cubicBezTo>
                    <a:cubicBezTo>
                      <a:pt x="0" y="12943"/>
                      <a:pt x="3736" y="16679"/>
                      <a:pt x="8340" y="16679"/>
                    </a:cubicBezTo>
                    <a:cubicBezTo>
                      <a:pt x="12976" y="16679"/>
                      <a:pt x="16679" y="12943"/>
                      <a:pt x="16679" y="8340"/>
                    </a:cubicBezTo>
                    <a:cubicBezTo>
                      <a:pt x="16679" y="3736"/>
                      <a:pt x="12976" y="0"/>
                      <a:pt x="8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7"/>
              <p:cNvSpPr/>
              <p:nvPr/>
            </p:nvSpPr>
            <p:spPr>
              <a:xfrm>
                <a:off x="6001662" y="1997977"/>
                <a:ext cx="317364" cy="249890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5359" extrusionOk="0">
                    <a:moveTo>
                      <a:pt x="1224" y="1"/>
                    </a:moveTo>
                    <a:cubicBezTo>
                      <a:pt x="639" y="1"/>
                      <a:pt x="245" y="88"/>
                      <a:pt x="200" y="88"/>
                    </a:cubicBezTo>
                    <a:cubicBezTo>
                      <a:pt x="67" y="121"/>
                      <a:pt x="0" y="221"/>
                      <a:pt x="34" y="355"/>
                    </a:cubicBezTo>
                    <a:cubicBezTo>
                      <a:pt x="61" y="465"/>
                      <a:pt x="135" y="530"/>
                      <a:pt x="235" y="530"/>
                    </a:cubicBezTo>
                    <a:cubicBezTo>
                      <a:pt x="256" y="530"/>
                      <a:pt x="277" y="527"/>
                      <a:pt x="300" y="522"/>
                    </a:cubicBezTo>
                    <a:cubicBezTo>
                      <a:pt x="300" y="522"/>
                      <a:pt x="674" y="428"/>
                      <a:pt x="1242" y="428"/>
                    </a:cubicBezTo>
                    <a:cubicBezTo>
                      <a:pt x="1897" y="428"/>
                      <a:pt x="2809" y="553"/>
                      <a:pt x="3703" y="1089"/>
                    </a:cubicBezTo>
                    <a:cubicBezTo>
                      <a:pt x="4970" y="1856"/>
                      <a:pt x="5838" y="3224"/>
                      <a:pt x="6305" y="5192"/>
                    </a:cubicBezTo>
                    <a:cubicBezTo>
                      <a:pt x="6338" y="5258"/>
                      <a:pt x="6405" y="5358"/>
                      <a:pt x="6505" y="5358"/>
                    </a:cubicBezTo>
                    <a:lnTo>
                      <a:pt x="6572" y="5358"/>
                    </a:lnTo>
                    <a:cubicBezTo>
                      <a:pt x="6705" y="5325"/>
                      <a:pt x="6805" y="5225"/>
                      <a:pt x="6738" y="5092"/>
                    </a:cubicBezTo>
                    <a:cubicBezTo>
                      <a:pt x="6238" y="3023"/>
                      <a:pt x="5304" y="1556"/>
                      <a:pt x="3970" y="722"/>
                    </a:cubicBezTo>
                    <a:cubicBezTo>
                      <a:pt x="2957" y="133"/>
                      <a:pt x="1945" y="1"/>
                      <a:pt x="1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7"/>
              <p:cNvSpPr/>
              <p:nvPr/>
            </p:nvSpPr>
            <p:spPr>
              <a:xfrm>
                <a:off x="7246035" y="2526273"/>
                <a:ext cx="135367" cy="133828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70" extrusionOk="0">
                    <a:moveTo>
                      <a:pt x="1469" y="401"/>
                    </a:moveTo>
                    <a:cubicBezTo>
                      <a:pt x="2002" y="401"/>
                      <a:pt x="2469" y="868"/>
                      <a:pt x="2469" y="1435"/>
                    </a:cubicBezTo>
                    <a:cubicBezTo>
                      <a:pt x="2469" y="2002"/>
                      <a:pt x="1969" y="2435"/>
                      <a:pt x="1402" y="2435"/>
                    </a:cubicBezTo>
                    <a:cubicBezTo>
                      <a:pt x="868" y="2435"/>
                      <a:pt x="401" y="2002"/>
                      <a:pt x="401" y="1401"/>
                    </a:cubicBezTo>
                    <a:cubicBezTo>
                      <a:pt x="401" y="868"/>
                      <a:pt x="868" y="401"/>
                      <a:pt x="1469" y="401"/>
                    </a:cubicBezTo>
                    <a:close/>
                    <a:moveTo>
                      <a:pt x="1469" y="0"/>
                    </a:moveTo>
                    <a:cubicBezTo>
                      <a:pt x="668" y="0"/>
                      <a:pt x="1" y="601"/>
                      <a:pt x="1" y="1401"/>
                    </a:cubicBezTo>
                    <a:cubicBezTo>
                      <a:pt x="1" y="2202"/>
                      <a:pt x="668" y="2869"/>
                      <a:pt x="1469" y="2869"/>
                    </a:cubicBezTo>
                    <a:cubicBezTo>
                      <a:pt x="2236" y="2869"/>
                      <a:pt x="2870" y="2235"/>
                      <a:pt x="2903" y="1435"/>
                    </a:cubicBezTo>
                    <a:cubicBezTo>
                      <a:pt x="2903" y="667"/>
                      <a:pt x="2236" y="0"/>
                      <a:pt x="14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7"/>
              <p:cNvSpPr/>
              <p:nvPr/>
            </p:nvSpPr>
            <p:spPr>
              <a:xfrm>
                <a:off x="7541541" y="2898445"/>
                <a:ext cx="716983" cy="408712"/>
              </a:xfrm>
              <a:custGeom>
                <a:avLst/>
                <a:gdLst/>
                <a:ahLst/>
                <a:cxnLst/>
                <a:rect l="l" t="t" r="r" b="b"/>
                <a:pathLst>
                  <a:path w="15376" h="8765" extrusionOk="0">
                    <a:moveTo>
                      <a:pt x="9285" y="0"/>
                    </a:moveTo>
                    <a:cubicBezTo>
                      <a:pt x="8578" y="0"/>
                      <a:pt x="7956" y="394"/>
                      <a:pt x="7529" y="913"/>
                    </a:cubicBezTo>
                    <a:lnTo>
                      <a:pt x="7529" y="913"/>
                    </a:lnTo>
                    <a:cubicBezTo>
                      <a:pt x="7232" y="672"/>
                      <a:pt x="6842" y="456"/>
                      <a:pt x="6340" y="292"/>
                    </a:cubicBezTo>
                    <a:cubicBezTo>
                      <a:pt x="5944" y="167"/>
                      <a:pt x="5609" y="113"/>
                      <a:pt x="5326" y="113"/>
                    </a:cubicBezTo>
                    <a:cubicBezTo>
                      <a:pt x="3487" y="113"/>
                      <a:pt x="3838" y="2393"/>
                      <a:pt x="3838" y="2393"/>
                    </a:cubicBezTo>
                    <a:cubicBezTo>
                      <a:pt x="3651" y="2280"/>
                      <a:pt x="3451" y="2229"/>
                      <a:pt x="3248" y="2229"/>
                    </a:cubicBezTo>
                    <a:cubicBezTo>
                      <a:pt x="1717" y="2229"/>
                      <a:pt x="0" y="5165"/>
                      <a:pt x="2003" y="6697"/>
                    </a:cubicBezTo>
                    <a:cubicBezTo>
                      <a:pt x="2628" y="7144"/>
                      <a:pt x="3222" y="7342"/>
                      <a:pt x="3728" y="7362"/>
                    </a:cubicBezTo>
                    <a:lnTo>
                      <a:pt x="3728" y="7362"/>
                    </a:lnTo>
                    <a:cubicBezTo>
                      <a:pt x="3907" y="8118"/>
                      <a:pt x="4455" y="8765"/>
                      <a:pt x="5606" y="8765"/>
                    </a:cubicBezTo>
                    <a:cubicBezTo>
                      <a:pt x="7283" y="8765"/>
                      <a:pt x="8399" y="8382"/>
                      <a:pt x="9015" y="7808"/>
                    </a:cubicBezTo>
                    <a:lnTo>
                      <a:pt x="9015" y="7808"/>
                    </a:lnTo>
                    <a:cubicBezTo>
                      <a:pt x="9144" y="7979"/>
                      <a:pt x="9307" y="8144"/>
                      <a:pt x="9509" y="8298"/>
                    </a:cubicBezTo>
                    <a:cubicBezTo>
                      <a:pt x="9779" y="8509"/>
                      <a:pt x="10103" y="8603"/>
                      <a:pt x="10453" y="8603"/>
                    </a:cubicBezTo>
                    <a:cubicBezTo>
                      <a:pt x="12481" y="8603"/>
                      <a:pt x="15375" y="5448"/>
                      <a:pt x="13611" y="3628"/>
                    </a:cubicBezTo>
                    <a:cubicBezTo>
                      <a:pt x="13141" y="3142"/>
                      <a:pt x="12646" y="2957"/>
                      <a:pt x="12182" y="2957"/>
                    </a:cubicBezTo>
                    <a:cubicBezTo>
                      <a:pt x="12121" y="2957"/>
                      <a:pt x="12059" y="2961"/>
                      <a:pt x="11999" y="2967"/>
                    </a:cubicBezTo>
                    <a:lnTo>
                      <a:pt x="11999" y="2967"/>
                    </a:lnTo>
                    <a:cubicBezTo>
                      <a:pt x="12011" y="2073"/>
                      <a:pt x="11557" y="1047"/>
                      <a:pt x="10443" y="359"/>
                    </a:cubicBezTo>
                    <a:cubicBezTo>
                      <a:pt x="10044" y="107"/>
                      <a:pt x="9653" y="0"/>
                      <a:pt x="9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7"/>
              <p:cNvSpPr/>
              <p:nvPr/>
            </p:nvSpPr>
            <p:spPr>
              <a:xfrm>
                <a:off x="7572691" y="2884036"/>
                <a:ext cx="647131" cy="430908"/>
              </a:xfrm>
              <a:custGeom>
                <a:avLst/>
                <a:gdLst/>
                <a:ahLst/>
                <a:cxnLst/>
                <a:rect l="l" t="t" r="r" b="b"/>
                <a:pathLst>
                  <a:path w="13878" h="9241" extrusionOk="0">
                    <a:moveTo>
                      <a:pt x="6872" y="1502"/>
                    </a:moveTo>
                    <a:cubicBezTo>
                      <a:pt x="7473" y="2035"/>
                      <a:pt x="7540" y="2669"/>
                      <a:pt x="7373" y="3036"/>
                    </a:cubicBezTo>
                    <a:cubicBezTo>
                      <a:pt x="7332" y="3262"/>
                      <a:pt x="7202" y="3387"/>
                      <a:pt x="7038" y="3387"/>
                    </a:cubicBezTo>
                    <a:cubicBezTo>
                      <a:pt x="6936" y="3387"/>
                      <a:pt x="6821" y="3339"/>
                      <a:pt x="6706" y="3236"/>
                    </a:cubicBezTo>
                    <a:cubicBezTo>
                      <a:pt x="6339" y="2903"/>
                      <a:pt x="6405" y="2169"/>
                      <a:pt x="6872" y="1502"/>
                    </a:cubicBezTo>
                    <a:close/>
                    <a:moveTo>
                      <a:pt x="11142" y="3503"/>
                    </a:moveTo>
                    <a:cubicBezTo>
                      <a:pt x="11042" y="4204"/>
                      <a:pt x="10575" y="4771"/>
                      <a:pt x="10008" y="4871"/>
                    </a:cubicBezTo>
                    <a:lnTo>
                      <a:pt x="9875" y="4871"/>
                    </a:lnTo>
                    <a:cubicBezTo>
                      <a:pt x="9708" y="4871"/>
                      <a:pt x="9708" y="4804"/>
                      <a:pt x="9708" y="4771"/>
                    </a:cubicBezTo>
                    <a:cubicBezTo>
                      <a:pt x="9708" y="4504"/>
                      <a:pt x="10308" y="3703"/>
                      <a:pt x="11142" y="3503"/>
                    </a:cubicBezTo>
                    <a:close/>
                    <a:moveTo>
                      <a:pt x="3870" y="5438"/>
                    </a:moveTo>
                    <a:cubicBezTo>
                      <a:pt x="4004" y="5438"/>
                      <a:pt x="4070" y="5571"/>
                      <a:pt x="4171" y="5605"/>
                    </a:cubicBezTo>
                    <a:cubicBezTo>
                      <a:pt x="4471" y="6005"/>
                      <a:pt x="4537" y="6405"/>
                      <a:pt x="4371" y="6739"/>
                    </a:cubicBezTo>
                    <a:cubicBezTo>
                      <a:pt x="4171" y="7106"/>
                      <a:pt x="3737" y="7372"/>
                      <a:pt x="3237" y="7372"/>
                    </a:cubicBezTo>
                    <a:cubicBezTo>
                      <a:pt x="3136" y="6672"/>
                      <a:pt x="3337" y="5938"/>
                      <a:pt x="3570" y="5605"/>
                    </a:cubicBezTo>
                    <a:cubicBezTo>
                      <a:pt x="3704" y="5538"/>
                      <a:pt x="3804" y="5438"/>
                      <a:pt x="3870" y="5438"/>
                    </a:cubicBezTo>
                    <a:close/>
                    <a:moveTo>
                      <a:pt x="8507" y="6005"/>
                    </a:moveTo>
                    <a:cubicBezTo>
                      <a:pt x="8507" y="6005"/>
                      <a:pt x="8574" y="6072"/>
                      <a:pt x="8674" y="6272"/>
                    </a:cubicBezTo>
                    <a:cubicBezTo>
                      <a:pt x="8841" y="6839"/>
                      <a:pt x="8740" y="7306"/>
                      <a:pt x="8407" y="7739"/>
                    </a:cubicBezTo>
                    <a:cubicBezTo>
                      <a:pt x="8073" y="7172"/>
                      <a:pt x="8140" y="6572"/>
                      <a:pt x="8307" y="6205"/>
                    </a:cubicBezTo>
                    <a:cubicBezTo>
                      <a:pt x="8374" y="6038"/>
                      <a:pt x="8474" y="6005"/>
                      <a:pt x="8507" y="6005"/>
                    </a:cubicBezTo>
                    <a:close/>
                    <a:moveTo>
                      <a:pt x="8668" y="388"/>
                    </a:moveTo>
                    <a:cubicBezTo>
                      <a:pt x="9021" y="388"/>
                      <a:pt x="9378" y="490"/>
                      <a:pt x="9708" y="701"/>
                    </a:cubicBezTo>
                    <a:cubicBezTo>
                      <a:pt x="10575" y="1235"/>
                      <a:pt x="11142" y="2069"/>
                      <a:pt x="11176" y="2936"/>
                    </a:cubicBezTo>
                    <a:cubicBezTo>
                      <a:pt x="10141" y="3169"/>
                      <a:pt x="9308" y="4103"/>
                      <a:pt x="9341" y="4704"/>
                    </a:cubicBezTo>
                    <a:cubicBezTo>
                      <a:pt x="9374" y="4937"/>
                      <a:pt x="9508" y="5204"/>
                      <a:pt x="9908" y="5204"/>
                    </a:cubicBezTo>
                    <a:lnTo>
                      <a:pt x="10075" y="5204"/>
                    </a:lnTo>
                    <a:cubicBezTo>
                      <a:pt x="10909" y="5071"/>
                      <a:pt x="11509" y="4337"/>
                      <a:pt x="11576" y="3370"/>
                    </a:cubicBezTo>
                    <a:cubicBezTo>
                      <a:pt x="12009" y="3370"/>
                      <a:pt x="12476" y="3570"/>
                      <a:pt x="12843" y="3970"/>
                    </a:cubicBezTo>
                    <a:cubicBezTo>
                      <a:pt x="13511" y="4637"/>
                      <a:pt x="13344" y="5471"/>
                      <a:pt x="13077" y="6072"/>
                    </a:cubicBezTo>
                    <a:cubicBezTo>
                      <a:pt x="12543" y="7406"/>
                      <a:pt x="10975" y="8607"/>
                      <a:pt x="9808" y="8607"/>
                    </a:cubicBezTo>
                    <a:cubicBezTo>
                      <a:pt x="9508" y="8607"/>
                      <a:pt x="9207" y="8540"/>
                      <a:pt x="9007" y="8373"/>
                    </a:cubicBezTo>
                    <a:cubicBezTo>
                      <a:pt x="8874" y="8273"/>
                      <a:pt x="8740" y="8206"/>
                      <a:pt x="8674" y="8073"/>
                    </a:cubicBezTo>
                    <a:cubicBezTo>
                      <a:pt x="9174" y="7573"/>
                      <a:pt x="9308" y="6872"/>
                      <a:pt x="9074" y="6172"/>
                    </a:cubicBezTo>
                    <a:cubicBezTo>
                      <a:pt x="8907" y="5638"/>
                      <a:pt x="8674" y="5571"/>
                      <a:pt x="8507" y="5571"/>
                    </a:cubicBezTo>
                    <a:cubicBezTo>
                      <a:pt x="8240" y="5571"/>
                      <a:pt x="8040" y="5738"/>
                      <a:pt x="7907" y="6038"/>
                    </a:cubicBezTo>
                    <a:cubicBezTo>
                      <a:pt x="7706" y="6539"/>
                      <a:pt x="7673" y="7339"/>
                      <a:pt x="8140" y="8040"/>
                    </a:cubicBezTo>
                    <a:cubicBezTo>
                      <a:pt x="7640" y="8407"/>
                      <a:pt x="6706" y="8840"/>
                      <a:pt x="5038" y="8840"/>
                    </a:cubicBezTo>
                    <a:lnTo>
                      <a:pt x="5038" y="9007"/>
                    </a:lnTo>
                    <a:lnTo>
                      <a:pt x="5004" y="8773"/>
                    </a:lnTo>
                    <a:cubicBezTo>
                      <a:pt x="4004" y="8773"/>
                      <a:pt x="3570" y="8273"/>
                      <a:pt x="3370" y="7773"/>
                    </a:cubicBezTo>
                    <a:cubicBezTo>
                      <a:pt x="4004" y="7739"/>
                      <a:pt x="4504" y="7439"/>
                      <a:pt x="4804" y="6872"/>
                    </a:cubicBezTo>
                    <a:cubicBezTo>
                      <a:pt x="5038" y="6372"/>
                      <a:pt x="4971" y="5771"/>
                      <a:pt x="4537" y="5271"/>
                    </a:cubicBezTo>
                    <a:cubicBezTo>
                      <a:pt x="4337" y="5004"/>
                      <a:pt x="4137" y="4937"/>
                      <a:pt x="3970" y="4937"/>
                    </a:cubicBezTo>
                    <a:cubicBezTo>
                      <a:pt x="3737" y="4937"/>
                      <a:pt x="3537" y="5071"/>
                      <a:pt x="3370" y="5271"/>
                    </a:cubicBezTo>
                    <a:cubicBezTo>
                      <a:pt x="3003" y="5738"/>
                      <a:pt x="2836" y="6539"/>
                      <a:pt x="2903" y="7239"/>
                    </a:cubicBezTo>
                    <a:cubicBezTo>
                      <a:pt x="2469" y="7172"/>
                      <a:pt x="2002" y="6939"/>
                      <a:pt x="1535" y="6605"/>
                    </a:cubicBezTo>
                    <a:cubicBezTo>
                      <a:pt x="501" y="5871"/>
                      <a:pt x="701" y="4737"/>
                      <a:pt x="835" y="4337"/>
                    </a:cubicBezTo>
                    <a:cubicBezTo>
                      <a:pt x="1135" y="3370"/>
                      <a:pt x="1969" y="2602"/>
                      <a:pt x="2669" y="2602"/>
                    </a:cubicBezTo>
                    <a:cubicBezTo>
                      <a:pt x="2836" y="2602"/>
                      <a:pt x="3003" y="2669"/>
                      <a:pt x="3136" y="2736"/>
                    </a:cubicBezTo>
                    <a:cubicBezTo>
                      <a:pt x="3153" y="2752"/>
                      <a:pt x="3178" y="2761"/>
                      <a:pt x="3212" y="2761"/>
                    </a:cubicBezTo>
                    <a:cubicBezTo>
                      <a:pt x="3245" y="2761"/>
                      <a:pt x="3287" y="2752"/>
                      <a:pt x="3337" y="2736"/>
                    </a:cubicBezTo>
                    <a:cubicBezTo>
                      <a:pt x="3370" y="2702"/>
                      <a:pt x="3403" y="2602"/>
                      <a:pt x="3403" y="2536"/>
                    </a:cubicBezTo>
                    <a:cubicBezTo>
                      <a:pt x="3403" y="2536"/>
                      <a:pt x="3303" y="1435"/>
                      <a:pt x="3804" y="868"/>
                    </a:cubicBezTo>
                    <a:cubicBezTo>
                      <a:pt x="4020" y="612"/>
                      <a:pt x="4330" y="483"/>
                      <a:pt x="4727" y="483"/>
                    </a:cubicBezTo>
                    <a:cubicBezTo>
                      <a:pt x="5001" y="483"/>
                      <a:pt x="5317" y="545"/>
                      <a:pt x="5672" y="668"/>
                    </a:cubicBezTo>
                    <a:cubicBezTo>
                      <a:pt x="6005" y="768"/>
                      <a:pt x="6339" y="935"/>
                      <a:pt x="6572" y="1101"/>
                    </a:cubicBezTo>
                    <a:cubicBezTo>
                      <a:pt x="6039" y="1902"/>
                      <a:pt x="5872" y="2936"/>
                      <a:pt x="6506" y="3436"/>
                    </a:cubicBezTo>
                    <a:cubicBezTo>
                      <a:pt x="6694" y="3600"/>
                      <a:pt x="6902" y="3678"/>
                      <a:pt x="7098" y="3678"/>
                    </a:cubicBezTo>
                    <a:cubicBezTo>
                      <a:pt x="7422" y="3678"/>
                      <a:pt x="7715" y="3464"/>
                      <a:pt x="7840" y="3069"/>
                    </a:cubicBezTo>
                    <a:cubicBezTo>
                      <a:pt x="8007" y="2536"/>
                      <a:pt x="7873" y="1735"/>
                      <a:pt x="7173" y="1068"/>
                    </a:cubicBezTo>
                    <a:cubicBezTo>
                      <a:pt x="7596" y="625"/>
                      <a:pt x="8129" y="388"/>
                      <a:pt x="8668" y="388"/>
                    </a:cubicBezTo>
                    <a:close/>
                    <a:moveTo>
                      <a:pt x="8623" y="0"/>
                    </a:moveTo>
                    <a:cubicBezTo>
                      <a:pt x="7962" y="0"/>
                      <a:pt x="7315" y="297"/>
                      <a:pt x="6806" y="868"/>
                    </a:cubicBezTo>
                    <a:cubicBezTo>
                      <a:pt x="6472" y="634"/>
                      <a:pt x="6139" y="501"/>
                      <a:pt x="5705" y="367"/>
                    </a:cubicBezTo>
                    <a:cubicBezTo>
                      <a:pt x="5313" y="245"/>
                      <a:pt x="4958" y="186"/>
                      <a:pt x="4641" y="186"/>
                    </a:cubicBezTo>
                    <a:cubicBezTo>
                      <a:pt x="4095" y="186"/>
                      <a:pt x="3666" y="363"/>
                      <a:pt x="3370" y="701"/>
                    </a:cubicBezTo>
                    <a:cubicBezTo>
                      <a:pt x="2970" y="1201"/>
                      <a:pt x="2903" y="1935"/>
                      <a:pt x="2903" y="2369"/>
                    </a:cubicBezTo>
                    <a:cubicBezTo>
                      <a:pt x="2836" y="2336"/>
                      <a:pt x="2703" y="2336"/>
                      <a:pt x="2569" y="2336"/>
                    </a:cubicBezTo>
                    <a:cubicBezTo>
                      <a:pt x="1702" y="2336"/>
                      <a:pt x="735" y="3203"/>
                      <a:pt x="368" y="4337"/>
                    </a:cubicBezTo>
                    <a:cubicBezTo>
                      <a:pt x="1" y="5404"/>
                      <a:pt x="301" y="6405"/>
                      <a:pt x="1202" y="7072"/>
                    </a:cubicBezTo>
                    <a:cubicBezTo>
                      <a:pt x="1802" y="7506"/>
                      <a:pt x="2369" y="7739"/>
                      <a:pt x="2903" y="7773"/>
                    </a:cubicBezTo>
                    <a:cubicBezTo>
                      <a:pt x="3170" y="8707"/>
                      <a:pt x="3904" y="9240"/>
                      <a:pt x="5004" y="9240"/>
                    </a:cubicBezTo>
                    <a:cubicBezTo>
                      <a:pt x="6506" y="9240"/>
                      <a:pt x="7640" y="8940"/>
                      <a:pt x="8374" y="8306"/>
                    </a:cubicBezTo>
                    <a:cubicBezTo>
                      <a:pt x="8507" y="8473"/>
                      <a:pt x="8640" y="8573"/>
                      <a:pt x="8740" y="8707"/>
                    </a:cubicBezTo>
                    <a:cubicBezTo>
                      <a:pt x="9041" y="8907"/>
                      <a:pt x="9374" y="9040"/>
                      <a:pt x="9808" y="9040"/>
                    </a:cubicBezTo>
                    <a:cubicBezTo>
                      <a:pt x="11142" y="9040"/>
                      <a:pt x="12843" y="7706"/>
                      <a:pt x="13477" y="6238"/>
                    </a:cubicBezTo>
                    <a:cubicBezTo>
                      <a:pt x="13877" y="5271"/>
                      <a:pt x="13744" y="4370"/>
                      <a:pt x="13144" y="3703"/>
                    </a:cubicBezTo>
                    <a:cubicBezTo>
                      <a:pt x="12643" y="3203"/>
                      <a:pt x="12143" y="2936"/>
                      <a:pt x="11542" y="2936"/>
                    </a:cubicBezTo>
                    <a:cubicBezTo>
                      <a:pt x="11476" y="1902"/>
                      <a:pt x="10875" y="1001"/>
                      <a:pt x="9875" y="367"/>
                    </a:cubicBezTo>
                    <a:cubicBezTo>
                      <a:pt x="9472" y="121"/>
                      <a:pt x="9045" y="0"/>
                      <a:pt x="86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7"/>
              <p:cNvSpPr/>
              <p:nvPr/>
            </p:nvSpPr>
            <p:spPr>
              <a:xfrm>
                <a:off x="6477634" y="2645885"/>
                <a:ext cx="1264512" cy="1244695"/>
              </a:xfrm>
              <a:custGeom>
                <a:avLst/>
                <a:gdLst/>
                <a:ahLst/>
                <a:cxnLst/>
                <a:rect l="l" t="t" r="r" b="b"/>
                <a:pathLst>
                  <a:path w="27118" h="26693" extrusionOk="0">
                    <a:moveTo>
                      <a:pt x="5161" y="0"/>
                    </a:moveTo>
                    <a:cubicBezTo>
                      <a:pt x="5152" y="0"/>
                      <a:pt x="5144" y="2"/>
                      <a:pt x="5137" y="4"/>
                    </a:cubicBezTo>
                    <a:cubicBezTo>
                      <a:pt x="4270" y="337"/>
                      <a:pt x="0" y="6642"/>
                      <a:pt x="0" y="6642"/>
                    </a:cubicBezTo>
                    <a:cubicBezTo>
                      <a:pt x="0" y="6642"/>
                      <a:pt x="19493" y="26693"/>
                      <a:pt x="20626" y="26693"/>
                    </a:cubicBezTo>
                    <a:cubicBezTo>
                      <a:pt x="20635" y="26693"/>
                      <a:pt x="20642" y="26692"/>
                      <a:pt x="20649" y="26690"/>
                    </a:cubicBezTo>
                    <a:cubicBezTo>
                      <a:pt x="21516" y="26389"/>
                      <a:pt x="26519" y="21152"/>
                      <a:pt x="26820" y="20218"/>
                    </a:cubicBezTo>
                    <a:cubicBezTo>
                      <a:pt x="27118" y="19358"/>
                      <a:pt x="6324" y="0"/>
                      <a:pt x="5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7"/>
              <p:cNvSpPr/>
              <p:nvPr/>
            </p:nvSpPr>
            <p:spPr>
              <a:xfrm>
                <a:off x="6468308" y="2638284"/>
                <a:ext cx="1270854" cy="126148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27053" extrusionOk="0">
                    <a:moveTo>
                      <a:pt x="5371" y="467"/>
                    </a:moveTo>
                    <a:cubicBezTo>
                      <a:pt x="6872" y="867"/>
                      <a:pt x="26252" y="18980"/>
                      <a:pt x="26819" y="20448"/>
                    </a:cubicBezTo>
                    <a:cubicBezTo>
                      <a:pt x="26419" y="21382"/>
                      <a:pt x="21716" y="26319"/>
                      <a:pt x="20849" y="26686"/>
                    </a:cubicBezTo>
                    <a:cubicBezTo>
                      <a:pt x="19714" y="26286"/>
                      <a:pt x="8139" y="14677"/>
                      <a:pt x="501" y="6805"/>
                    </a:cubicBezTo>
                    <a:cubicBezTo>
                      <a:pt x="2068" y="4370"/>
                      <a:pt x="4737" y="701"/>
                      <a:pt x="5371" y="467"/>
                    </a:cubicBezTo>
                    <a:close/>
                    <a:moveTo>
                      <a:pt x="5271" y="0"/>
                    </a:moveTo>
                    <a:cubicBezTo>
                      <a:pt x="4370" y="300"/>
                      <a:pt x="734" y="5637"/>
                      <a:pt x="34" y="6672"/>
                    </a:cubicBezTo>
                    <a:cubicBezTo>
                      <a:pt x="0" y="6772"/>
                      <a:pt x="0" y="6838"/>
                      <a:pt x="67" y="6938"/>
                    </a:cubicBezTo>
                    <a:cubicBezTo>
                      <a:pt x="3336" y="10307"/>
                      <a:pt x="19681" y="27053"/>
                      <a:pt x="20849" y="27053"/>
                    </a:cubicBezTo>
                    <a:lnTo>
                      <a:pt x="20915" y="27053"/>
                    </a:lnTo>
                    <a:cubicBezTo>
                      <a:pt x="21849" y="26786"/>
                      <a:pt x="26886" y="21482"/>
                      <a:pt x="27220" y="20481"/>
                    </a:cubicBezTo>
                    <a:cubicBezTo>
                      <a:pt x="27253" y="20348"/>
                      <a:pt x="27220" y="20215"/>
                      <a:pt x="27020" y="19948"/>
                    </a:cubicBezTo>
                    <a:cubicBezTo>
                      <a:pt x="25919" y="18447"/>
                      <a:pt x="20615" y="13343"/>
                      <a:pt x="15878" y="8940"/>
                    </a:cubicBezTo>
                    <a:cubicBezTo>
                      <a:pt x="13610" y="6838"/>
                      <a:pt x="6205" y="0"/>
                      <a:pt x="5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7"/>
              <p:cNvSpPr/>
              <p:nvPr/>
            </p:nvSpPr>
            <p:spPr>
              <a:xfrm>
                <a:off x="6840057" y="2984528"/>
                <a:ext cx="1300044" cy="1279714"/>
              </a:xfrm>
              <a:custGeom>
                <a:avLst/>
                <a:gdLst/>
                <a:ahLst/>
                <a:cxnLst/>
                <a:rect l="l" t="t" r="r" b="b"/>
                <a:pathLst>
                  <a:path w="27880" h="27444" extrusionOk="0">
                    <a:moveTo>
                      <a:pt x="8766" y="1"/>
                    </a:moveTo>
                    <a:cubicBezTo>
                      <a:pt x="8742" y="1"/>
                      <a:pt x="8723" y="5"/>
                      <a:pt x="8707" y="14"/>
                    </a:cubicBezTo>
                    <a:cubicBezTo>
                      <a:pt x="7606" y="447"/>
                      <a:pt x="1" y="9120"/>
                      <a:pt x="1" y="9120"/>
                    </a:cubicBezTo>
                    <a:cubicBezTo>
                      <a:pt x="1" y="9120"/>
                      <a:pt x="17544" y="27443"/>
                      <a:pt x="18998" y="27443"/>
                    </a:cubicBezTo>
                    <a:cubicBezTo>
                      <a:pt x="19018" y="27443"/>
                      <a:pt x="19034" y="27440"/>
                      <a:pt x="19048" y="27433"/>
                    </a:cubicBezTo>
                    <a:cubicBezTo>
                      <a:pt x="20082" y="26933"/>
                      <a:pt x="26853" y="19895"/>
                      <a:pt x="27387" y="18861"/>
                    </a:cubicBezTo>
                    <a:cubicBezTo>
                      <a:pt x="27880" y="17809"/>
                      <a:pt x="10289" y="1"/>
                      <a:pt x="87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7"/>
              <p:cNvSpPr/>
              <p:nvPr/>
            </p:nvSpPr>
            <p:spPr>
              <a:xfrm>
                <a:off x="4942325" y="1205649"/>
                <a:ext cx="2177668" cy="2177668"/>
              </a:xfrm>
              <a:custGeom>
                <a:avLst/>
                <a:gdLst/>
                <a:ahLst/>
                <a:cxnLst/>
                <a:rect l="l" t="t" r="r" b="b"/>
                <a:pathLst>
                  <a:path w="46701" h="46701" extrusionOk="0">
                    <a:moveTo>
                      <a:pt x="23351" y="7539"/>
                    </a:moveTo>
                    <a:cubicBezTo>
                      <a:pt x="32057" y="7539"/>
                      <a:pt x="39129" y="14644"/>
                      <a:pt x="39129" y="23350"/>
                    </a:cubicBezTo>
                    <a:cubicBezTo>
                      <a:pt x="39129" y="32090"/>
                      <a:pt x="32057" y="39161"/>
                      <a:pt x="23351" y="39161"/>
                    </a:cubicBezTo>
                    <a:cubicBezTo>
                      <a:pt x="14611" y="39161"/>
                      <a:pt x="7540" y="32056"/>
                      <a:pt x="7540" y="23350"/>
                    </a:cubicBezTo>
                    <a:cubicBezTo>
                      <a:pt x="7540" y="14644"/>
                      <a:pt x="14611" y="7539"/>
                      <a:pt x="23351" y="7539"/>
                    </a:cubicBezTo>
                    <a:close/>
                    <a:moveTo>
                      <a:pt x="23351" y="0"/>
                    </a:moveTo>
                    <a:cubicBezTo>
                      <a:pt x="10442" y="0"/>
                      <a:pt x="1" y="10474"/>
                      <a:pt x="1" y="23350"/>
                    </a:cubicBezTo>
                    <a:cubicBezTo>
                      <a:pt x="1" y="36226"/>
                      <a:pt x="10442" y="46700"/>
                      <a:pt x="23351" y="46700"/>
                    </a:cubicBezTo>
                    <a:cubicBezTo>
                      <a:pt x="36227" y="46700"/>
                      <a:pt x="46701" y="36226"/>
                      <a:pt x="46701" y="23350"/>
                    </a:cubicBezTo>
                    <a:cubicBezTo>
                      <a:pt x="46701" y="10474"/>
                      <a:pt x="36227" y="0"/>
                      <a:pt x="23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7"/>
              <p:cNvSpPr/>
              <p:nvPr/>
            </p:nvSpPr>
            <p:spPr>
              <a:xfrm>
                <a:off x="6485422" y="1422861"/>
                <a:ext cx="519551" cy="740997"/>
              </a:xfrm>
              <a:custGeom>
                <a:avLst/>
                <a:gdLst/>
                <a:ahLst/>
                <a:cxnLst/>
                <a:rect l="l" t="t" r="r" b="b"/>
                <a:pathLst>
                  <a:path w="11142" h="15891" extrusionOk="0">
                    <a:moveTo>
                      <a:pt x="226" y="0"/>
                    </a:moveTo>
                    <a:cubicBezTo>
                      <a:pt x="143" y="0"/>
                      <a:pt x="59" y="44"/>
                      <a:pt x="34" y="146"/>
                    </a:cubicBezTo>
                    <a:cubicBezTo>
                      <a:pt x="0" y="212"/>
                      <a:pt x="34" y="346"/>
                      <a:pt x="167" y="379"/>
                    </a:cubicBezTo>
                    <a:cubicBezTo>
                      <a:pt x="234" y="412"/>
                      <a:pt x="9173" y="4048"/>
                      <a:pt x="10675" y="15723"/>
                    </a:cubicBezTo>
                    <a:cubicBezTo>
                      <a:pt x="10675" y="15823"/>
                      <a:pt x="10808" y="15890"/>
                      <a:pt x="10875" y="15890"/>
                    </a:cubicBezTo>
                    <a:cubicBezTo>
                      <a:pt x="11041" y="15857"/>
                      <a:pt x="11142" y="15757"/>
                      <a:pt x="11041" y="15690"/>
                    </a:cubicBezTo>
                    <a:cubicBezTo>
                      <a:pt x="9507" y="3715"/>
                      <a:pt x="367" y="45"/>
                      <a:pt x="300" y="12"/>
                    </a:cubicBezTo>
                    <a:cubicBezTo>
                      <a:pt x="277" y="4"/>
                      <a:pt x="251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7"/>
              <p:cNvSpPr/>
              <p:nvPr/>
            </p:nvSpPr>
            <p:spPr>
              <a:xfrm>
                <a:off x="7452940" y="3359405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62" y="1"/>
                    </a:moveTo>
                    <a:cubicBezTo>
                      <a:pt x="170" y="1"/>
                      <a:pt x="92" y="32"/>
                      <a:pt x="67" y="81"/>
                    </a:cubicBezTo>
                    <a:cubicBezTo>
                      <a:pt x="0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201" y="1548"/>
                      <a:pt x="1268" y="1582"/>
                      <a:pt x="1368" y="1582"/>
                    </a:cubicBezTo>
                    <a:lnTo>
                      <a:pt x="1401" y="1582"/>
                    </a:lnTo>
                    <a:cubicBezTo>
                      <a:pt x="1535" y="1548"/>
                      <a:pt x="1602" y="1482"/>
                      <a:pt x="1568" y="1348"/>
                    </a:cubicBezTo>
                    <a:cubicBezTo>
                      <a:pt x="1368" y="514"/>
                      <a:pt x="401" y="14"/>
                      <a:pt x="367" y="14"/>
                    </a:cubicBezTo>
                    <a:cubicBezTo>
                      <a:pt x="332" y="5"/>
                      <a:pt x="296" y="1"/>
                      <a:pt x="2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7"/>
              <p:cNvSpPr/>
              <p:nvPr/>
            </p:nvSpPr>
            <p:spPr>
              <a:xfrm>
                <a:off x="7400060" y="3244316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5" y="1"/>
                    </a:moveTo>
                    <a:cubicBezTo>
                      <a:pt x="140" y="1"/>
                      <a:pt x="59" y="38"/>
                      <a:pt x="34" y="113"/>
                    </a:cubicBezTo>
                    <a:cubicBezTo>
                      <a:pt x="0" y="214"/>
                      <a:pt x="34" y="347"/>
                      <a:pt x="100" y="380"/>
                    </a:cubicBezTo>
                    <a:cubicBezTo>
                      <a:pt x="334" y="480"/>
                      <a:pt x="1001" y="947"/>
                      <a:pt x="1101" y="1448"/>
                    </a:cubicBezTo>
                    <a:cubicBezTo>
                      <a:pt x="1168" y="1548"/>
                      <a:pt x="1234" y="1615"/>
                      <a:pt x="1335" y="1615"/>
                    </a:cubicBezTo>
                    <a:lnTo>
                      <a:pt x="1368" y="1615"/>
                    </a:lnTo>
                    <a:cubicBezTo>
                      <a:pt x="1501" y="1548"/>
                      <a:pt x="1568" y="1481"/>
                      <a:pt x="1535" y="1348"/>
                    </a:cubicBezTo>
                    <a:cubicBezTo>
                      <a:pt x="1335" y="514"/>
                      <a:pt x="367" y="13"/>
                      <a:pt x="334" y="13"/>
                    </a:cubicBezTo>
                    <a:cubicBezTo>
                      <a:pt x="300" y="5"/>
                      <a:pt x="267" y="1"/>
                      <a:pt x="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7"/>
              <p:cNvSpPr/>
              <p:nvPr/>
            </p:nvSpPr>
            <p:spPr>
              <a:xfrm>
                <a:off x="7309827" y="3277005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40" y="0"/>
                    </a:moveTo>
                    <a:cubicBezTo>
                      <a:pt x="153" y="0"/>
                      <a:pt x="84" y="38"/>
                      <a:pt x="34" y="113"/>
                    </a:cubicBezTo>
                    <a:cubicBezTo>
                      <a:pt x="1" y="246"/>
                      <a:pt x="34" y="346"/>
                      <a:pt x="134" y="413"/>
                    </a:cubicBezTo>
                    <a:cubicBezTo>
                      <a:pt x="334" y="480"/>
                      <a:pt x="1001" y="914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602" y="1481"/>
                      <a:pt x="1535" y="1347"/>
                    </a:cubicBezTo>
                    <a:cubicBezTo>
                      <a:pt x="1335" y="513"/>
                      <a:pt x="367" y="13"/>
                      <a:pt x="334" y="13"/>
                    </a:cubicBezTo>
                    <a:cubicBezTo>
                      <a:pt x="301" y="5"/>
                      <a:pt x="269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7"/>
              <p:cNvSpPr/>
              <p:nvPr/>
            </p:nvSpPr>
            <p:spPr>
              <a:xfrm>
                <a:off x="7400060" y="3419420"/>
                <a:ext cx="73162" cy="74421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596" extrusionOk="0">
                    <a:moveTo>
                      <a:pt x="219" y="0"/>
                    </a:moveTo>
                    <a:cubicBezTo>
                      <a:pt x="131" y="0"/>
                      <a:pt x="57" y="47"/>
                      <a:pt x="34" y="94"/>
                    </a:cubicBezTo>
                    <a:cubicBezTo>
                      <a:pt x="0" y="228"/>
                      <a:pt x="34" y="361"/>
                      <a:pt x="100" y="395"/>
                    </a:cubicBezTo>
                    <a:cubicBezTo>
                      <a:pt x="334" y="461"/>
                      <a:pt x="1001" y="928"/>
                      <a:pt x="1101" y="1429"/>
                    </a:cubicBezTo>
                    <a:cubicBezTo>
                      <a:pt x="1168" y="1562"/>
                      <a:pt x="1234" y="1596"/>
                      <a:pt x="1335" y="1596"/>
                    </a:cubicBezTo>
                    <a:lnTo>
                      <a:pt x="1368" y="1596"/>
                    </a:lnTo>
                    <a:cubicBezTo>
                      <a:pt x="1501" y="1562"/>
                      <a:pt x="1568" y="1462"/>
                      <a:pt x="1535" y="1362"/>
                    </a:cubicBezTo>
                    <a:cubicBezTo>
                      <a:pt x="1335" y="528"/>
                      <a:pt x="367" y="28"/>
                      <a:pt x="334" y="28"/>
                    </a:cubicBezTo>
                    <a:cubicBezTo>
                      <a:pt x="295" y="8"/>
                      <a:pt x="256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7"/>
              <p:cNvSpPr/>
              <p:nvPr/>
            </p:nvSpPr>
            <p:spPr>
              <a:xfrm>
                <a:off x="7568028" y="3455887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55" y="0"/>
                    </a:moveTo>
                    <a:cubicBezTo>
                      <a:pt x="174" y="0"/>
                      <a:pt x="93" y="38"/>
                      <a:pt x="68" y="113"/>
                    </a:cubicBezTo>
                    <a:cubicBezTo>
                      <a:pt x="1" y="246"/>
                      <a:pt x="68" y="347"/>
                      <a:pt x="134" y="413"/>
                    </a:cubicBezTo>
                    <a:cubicBezTo>
                      <a:pt x="334" y="480"/>
                      <a:pt x="1002" y="947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402" y="1614"/>
                    </a:lnTo>
                    <a:cubicBezTo>
                      <a:pt x="1502" y="1581"/>
                      <a:pt x="1602" y="1481"/>
                      <a:pt x="1569" y="1347"/>
                    </a:cubicBezTo>
                    <a:cubicBezTo>
                      <a:pt x="1335" y="513"/>
                      <a:pt x="401" y="13"/>
                      <a:pt x="334" y="13"/>
                    </a:cubicBezTo>
                    <a:cubicBezTo>
                      <a:pt x="309" y="5"/>
                      <a:pt x="282" y="0"/>
                      <a:pt x="2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7"/>
              <p:cNvSpPr/>
              <p:nvPr/>
            </p:nvSpPr>
            <p:spPr>
              <a:xfrm>
                <a:off x="7249159" y="3149420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49" y="0"/>
                    </a:moveTo>
                    <a:cubicBezTo>
                      <a:pt x="170" y="0"/>
                      <a:pt x="92" y="31"/>
                      <a:pt x="67" y="80"/>
                    </a:cubicBezTo>
                    <a:cubicBezTo>
                      <a:pt x="1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168" y="1548"/>
                      <a:pt x="1268" y="1581"/>
                      <a:pt x="1335" y="1581"/>
                    </a:cubicBezTo>
                    <a:lnTo>
                      <a:pt x="1402" y="1581"/>
                    </a:lnTo>
                    <a:cubicBezTo>
                      <a:pt x="1502" y="1548"/>
                      <a:pt x="1602" y="1481"/>
                      <a:pt x="1568" y="1348"/>
                    </a:cubicBezTo>
                    <a:cubicBezTo>
                      <a:pt x="1335" y="514"/>
                      <a:pt x="401" y="14"/>
                      <a:pt x="334" y="14"/>
                    </a:cubicBezTo>
                    <a:cubicBezTo>
                      <a:pt x="307" y="5"/>
                      <a:pt x="278" y="0"/>
                      <a:pt x="2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7"/>
              <p:cNvSpPr/>
              <p:nvPr/>
            </p:nvSpPr>
            <p:spPr>
              <a:xfrm>
                <a:off x="7183828" y="3238114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6" y="0"/>
                    </a:moveTo>
                    <a:cubicBezTo>
                      <a:pt x="140" y="0"/>
                      <a:pt x="59" y="38"/>
                      <a:pt x="34" y="113"/>
                    </a:cubicBezTo>
                    <a:cubicBezTo>
                      <a:pt x="1" y="246"/>
                      <a:pt x="34" y="347"/>
                      <a:pt x="134" y="413"/>
                    </a:cubicBezTo>
                    <a:cubicBezTo>
                      <a:pt x="334" y="480"/>
                      <a:pt x="1001" y="947"/>
                      <a:pt x="1135" y="1447"/>
                    </a:cubicBezTo>
                    <a:cubicBezTo>
                      <a:pt x="1168" y="1581"/>
                      <a:pt x="1235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568" y="1481"/>
                      <a:pt x="1535" y="1347"/>
                    </a:cubicBezTo>
                    <a:cubicBezTo>
                      <a:pt x="1335" y="513"/>
                      <a:pt x="368" y="13"/>
                      <a:pt x="334" y="13"/>
                    </a:cubicBezTo>
                    <a:cubicBezTo>
                      <a:pt x="301" y="5"/>
                      <a:pt x="267" y="0"/>
                      <a:pt x="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401230" y="3624089"/>
                <a:ext cx="1588125" cy="591502"/>
              </a:xfrm>
              <a:custGeom>
                <a:avLst/>
                <a:gdLst/>
                <a:ahLst/>
                <a:cxnLst/>
                <a:rect l="l" t="t" r="r" b="b"/>
                <a:pathLst>
                  <a:path w="34058" h="12685" extrusionOk="0">
                    <a:moveTo>
                      <a:pt x="263" y="0"/>
                    </a:moveTo>
                    <a:cubicBezTo>
                      <a:pt x="244" y="0"/>
                      <a:pt x="223" y="3"/>
                      <a:pt x="200" y="9"/>
                    </a:cubicBezTo>
                    <a:cubicBezTo>
                      <a:pt x="67" y="42"/>
                      <a:pt x="0" y="142"/>
                      <a:pt x="34" y="242"/>
                    </a:cubicBezTo>
                    <a:cubicBezTo>
                      <a:pt x="34" y="309"/>
                      <a:pt x="100" y="576"/>
                      <a:pt x="334" y="1076"/>
                    </a:cubicBezTo>
                    <a:cubicBezTo>
                      <a:pt x="367" y="1176"/>
                      <a:pt x="434" y="1209"/>
                      <a:pt x="534" y="1209"/>
                    </a:cubicBezTo>
                    <a:cubicBezTo>
                      <a:pt x="534" y="1209"/>
                      <a:pt x="567" y="1209"/>
                      <a:pt x="567" y="1176"/>
                    </a:cubicBezTo>
                    <a:cubicBezTo>
                      <a:pt x="701" y="1143"/>
                      <a:pt x="734" y="1043"/>
                      <a:pt x="701" y="909"/>
                    </a:cubicBezTo>
                    <a:cubicBezTo>
                      <a:pt x="534" y="476"/>
                      <a:pt x="434" y="175"/>
                      <a:pt x="434" y="175"/>
                    </a:cubicBezTo>
                    <a:cubicBezTo>
                      <a:pt x="406" y="65"/>
                      <a:pt x="356" y="0"/>
                      <a:pt x="263" y="0"/>
                    </a:cubicBezTo>
                    <a:close/>
                    <a:moveTo>
                      <a:pt x="15345" y="1309"/>
                    </a:moveTo>
                    <a:cubicBezTo>
                      <a:pt x="15078" y="1309"/>
                      <a:pt x="14778" y="1376"/>
                      <a:pt x="14511" y="1510"/>
                    </a:cubicBezTo>
                    <a:lnTo>
                      <a:pt x="14444" y="1510"/>
                    </a:lnTo>
                    <a:cubicBezTo>
                      <a:pt x="14377" y="1576"/>
                      <a:pt x="14344" y="1710"/>
                      <a:pt x="14377" y="1810"/>
                    </a:cubicBezTo>
                    <a:cubicBezTo>
                      <a:pt x="14411" y="1877"/>
                      <a:pt x="14511" y="1910"/>
                      <a:pt x="14577" y="1910"/>
                    </a:cubicBezTo>
                    <a:cubicBezTo>
                      <a:pt x="14611" y="1910"/>
                      <a:pt x="14611" y="1910"/>
                      <a:pt x="14611" y="1877"/>
                    </a:cubicBezTo>
                    <a:lnTo>
                      <a:pt x="14677" y="1877"/>
                    </a:lnTo>
                    <a:cubicBezTo>
                      <a:pt x="14911" y="1743"/>
                      <a:pt x="15111" y="1710"/>
                      <a:pt x="15345" y="1710"/>
                    </a:cubicBezTo>
                    <a:lnTo>
                      <a:pt x="15345" y="1510"/>
                    </a:lnTo>
                    <a:lnTo>
                      <a:pt x="15345" y="1309"/>
                    </a:lnTo>
                    <a:close/>
                    <a:moveTo>
                      <a:pt x="27954" y="1510"/>
                    </a:moveTo>
                    <a:cubicBezTo>
                      <a:pt x="27887" y="1510"/>
                      <a:pt x="27753" y="1576"/>
                      <a:pt x="27753" y="1710"/>
                    </a:cubicBezTo>
                    <a:cubicBezTo>
                      <a:pt x="27753" y="1843"/>
                      <a:pt x="27854" y="1910"/>
                      <a:pt x="27954" y="1910"/>
                    </a:cubicBezTo>
                    <a:cubicBezTo>
                      <a:pt x="28220" y="1910"/>
                      <a:pt x="28454" y="1977"/>
                      <a:pt x="28721" y="2043"/>
                    </a:cubicBezTo>
                    <a:lnTo>
                      <a:pt x="28754" y="2043"/>
                    </a:lnTo>
                    <a:cubicBezTo>
                      <a:pt x="28854" y="2043"/>
                      <a:pt x="28921" y="1977"/>
                      <a:pt x="28954" y="1910"/>
                    </a:cubicBezTo>
                    <a:cubicBezTo>
                      <a:pt x="29021" y="1843"/>
                      <a:pt x="28954" y="1710"/>
                      <a:pt x="28854" y="1676"/>
                    </a:cubicBezTo>
                    <a:cubicBezTo>
                      <a:pt x="28554" y="1576"/>
                      <a:pt x="28254" y="1510"/>
                      <a:pt x="27954" y="1510"/>
                    </a:cubicBezTo>
                    <a:close/>
                    <a:moveTo>
                      <a:pt x="27116" y="1534"/>
                    </a:moveTo>
                    <a:cubicBezTo>
                      <a:pt x="27097" y="1534"/>
                      <a:pt x="27076" y="1537"/>
                      <a:pt x="27053" y="1543"/>
                    </a:cubicBezTo>
                    <a:cubicBezTo>
                      <a:pt x="26753" y="1643"/>
                      <a:pt x="26486" y="1710"/>
                      <a:pt x="26219" y="1843"/>
                    </a:cubicBezTo>
                    <a:cubicBezTo>
                      <a:pt x="26119" y="1910"/>
                      <a:pt x="26086" y="2043"/>
                      <a:pt x="26119" y="2143"/>
                    </a:cubicBezTo>
                    <a:cubicBezTo>
                      <a:pt x="26186" y="2210"/>
                      <a:pt x="26252" y="2243"/>
                      <a:pt x="26352" y="2243"/>
                    </a:cubicBezTo>
                    <a:cubicBezTo>
                      <a:pt x="26386" y="2243"/>
                      <a:pt x="26386" y="2210"/>
                      <a:pt x="26386" y="2210"/>
                    </a:cubicBezTo>
                    <a:cubicBezTo>
                      <a:pt x="26619" y="2077"/>
                      <a:pt x="26886" y="2010"/>
                      <a:pt x="27120" y="1977"/>
                    </a:cubicBezTo>
                    <a:cubicBezTo>
                      <a:pt x="27253" y="1910"/>
                      <a:pt x="27320" y="1843"/>
                      <a:pt x="27286" y="1710"/>
                    </a:cubicBezTo>
                    <a:cubicBezTo>
                      <a:pt x="27259" y="1599"/>
                      <a:pt x="27208" y="1534"/>
                      <a:pt x="27116" y="1534"/>
                    </a:cubicBezTo>
                    <a:close/>
                    <a:moveTo>
                      <a:pt x="857" y="1530"/>
                    </a:moveTo>
                    <a:cubicBezTo>
                      <a:pt x="830" y="1530"/>
                      <a:pt x="801" y="1535"/>
                      <a:pt x="768" y="1543"/>
                    </a:cubicBezTo>
                    <a:cubicBezTo>
                      <a:pt x="701" y="1643"/>
                      <a:pt x="667" y="1743"/>
                      <a:pt x="701" y="1843"/>
                    </a:cubicBezTo>
                    <a:cubicBezTo>
                      <a:pt x="768" y="2077"/>
                      <a:pt x="934" y="2344"/>
                      <a:pt x="1068" y="2577"/>
                    </a:cubicBezTo>
                    <a:cubicBezTo>
                      <a:pt x="1101" y="2677"/>
                      <a:pt x="1168" y="2710"/>
                      <a:pt x="1235" y="2710"/>
                    </a:cubicBezTo>
                    <a:cubicBezTo>
                      <a:pt x="1268" y="2710"/>
                      <a:pt x="1335" y="2710"/>
                      <a:pt x="1368" y="2610"/>
                    </a:cubicBezTo>
                    <a:cubicBezTo>
                      <a:pt x="1501" y="2544"/>
                      <a:pt x="1501" y="2410"/>
                      <a:pt x="1435" y="2344"/>
                    </a:cubicBezTo>
                    <a:cubicBezTo>
                      <a:pt x="1301" y="2077"/>
                      <a:pt x="1201" y="1843"/>
                      <a:pt x="1068" y="1643"/>
                    </a:cubicBezTo>
                    <a:cubicBezTo>
                      <a:pt x="993" y="1568"/>
                      <a:pt x="936" y="1530"/>
                      <a:pt x="857" y="1530"/>
                    </a:cubicBezTo>
                    <a:close/>
                    <a:moveTo>
                      <a:pt x="16108" y="1601"/>
                    </a:moveTo>
                    <a:cubicBezTo>
                      <a:pt x="16053" y="1601"/>
                      <a:pt x="15995" y="1626"/>
                      <a:pt x="15945" y="1676"/>
                    </a:cubicBezTo>
                    <a:cubicBezTo>
                      <a:pt x="15878" y="1743"/>
                      <a:pt x="15878" y="1877"/>
                      <a:pt x="15945" y="1977"/>
                    </a:cubicBezTo>
                    <a:cubicBezTo>
                      <a:pt x="16078" y="2077"/>
                      <a:pt x="16212" y="2344"/>
                      <a:pt x="16279" y="2577"/>
                    </a:cubicBezTo>
                    <a:cubicBezTo>
                      <a:pt x="16345" y="2710"/>
                      <a:pt x="16412" y="2744"/>
                      <a:pt x="16512" y="2744"/>
                    </a:cubicBezTo>
                    <a:lnTo>
                      <a:pt x="16579" y="2744"/>
                    </a:lnTo>
                    <a:cubicBezTo>
                      <a:pt x="16679" y="2710"/>
                      <a:pt x="16746" y="2644"/>
                      <a:pt x="16712" y="2510"/>
                    </a:cubicBezTo>
                    <a:cubicBezTo>
                      <a:pt x="16579" y="2143"/>
                      <a:pt x="16445" y="1877"/>
                      <a:pt x="16245" y="1676"/>
                    </a:cubicBezTo>
                    <a:cubicBezTo>
                      <a:pt x="16212" y="1626"/>
                      <a:pt x="16162" y="1601"/>
                      <a:pt x="16108" y="1601"/>
                    </a:cubicBezTo>
                    <a:close/>
                    <a:moveTo>
                      <a:pt x="29528" y="1949"/>
                    </a:moveTo>
                    <a:cubicBezTo>
                      <a:pt x="29452" y="1949"/>
                      <a:pt x="29378" y="1996"/>
                      <a:pt x="29355" y="2043"/>
                    </a:cubicBezTo>
                    <a:cubicBezTo>
                      <a:pt x="29288" y="2177"/>
                      <a:pt x="29355" y="2310"/>
                      <a:pt x="29421" y="2344"/>
                    </a:cubicBezTo>
                    <a:cubicBezTo>
                      <a:pt x="29621" y="2410"/>
                      <a:pt x="29888" y="2577"/>
                      <a:pt x="30088" y="2744"/>
                    </a:cubicBezTo>
                    <a:cubicBezTo>
                      <a:pt x="30122" y="2811"/>
                      <a:pt x="30189" y="2811"/>
                      <a:pt x="30222" y="2811"/>
                    </a:cubicBezTo>
                    <a:cubicBezTo>
                      <a:pt x="30289" y="2811"/>
                      <a:pt x="30355" y="2811"/>
                      <a:pt x="30389" y="2710"/>
                    </a:cubicBezTo>
                    <a:cubicBezTo>
                      <a:pt x="30455" y="2644"/>
                      <a:pt x="30422" y="2510"/>
                      <a:pt x="30355" y="2410"/>
                    </a:cubicBezTo>
                    <a:cubicBezTo>
                      <a:pt x="30122" y="2243"/>
                      <a:pt x="29888" y="2077"/>
                      <a:pt x="29621" y="1977"/>
                    </a:cubicBezTo>
                    <a:cubicBezTo>
                      <a:pt x="29592" y="1957"/>
                      <a:pt x="29560" y="1949"/>
                      <a:pt x="29528" y="1949"/>
                    </a:cubicBezTo>
                    <a:close/>
                    <a:moveTo>
                      <a:pt x="13939" y="1935"/>
                    </a:moveTo>
                    <a:cubicBezTo>
                      <a:pt x="13885" y="1935"/>
                      <a:pt x="13827" y="1960"/>
                      <a:pt x="13777" y="2010"/>
                    </a:cubicBezTo>
                    <a:cubicBezTo>
                      <a:pt x="13543" y="2243"/>
                      <a:pt x="13377" y="2510"/>
                      <a:pt x="13243" y="2744"/>
                    </a:cubicBezTo>
                    <a:cubicBezTo>
                      <a:pt x="13176" y="2877"/>
                      <a:pt x="13243" y="3011"/>
                      <a:pt x="13343" y="3044"/>
                    </a:cubicBezTo>
                    <a:lnTo>
                      <a:pt x="13410" y="3044"/>
                    </a:lnTo>
                    <a:cubicBezTo>
                      <a:pt x="13510" y="3044"/>
                      <a:pt x="13543" y="3011"/>
                      <a:pt x="13610" y="2911"/>
                    </a:cubicBezTo>
                    <a:cubicBezTo>
                      <a:pt x="13743" y="2677"/>
                      <a:pt x="13877" y="2477"/>
                      <a:pt x="14077" y="2277"/>
                    </a:cubicBezTo>
                    <a:cubicBezTo>
                      <a:pt x="14177" y="2210"/>
                      <a:pt x="14177" y="2077"/>
                      <a:pt x="14077" y="2010"/>
                    </a:cubicBezTo>
                    <a:cubicBezTo>
                      <a:pt x="14044" y="1960"/>
                      <a:pt x="13994" y="1935"/>
                      <a:pt x="13939" y="1935"/>
                    </a:cubicBezTo>
                    <a:close/>
                    <a:moveTo>
                      <a:pt x="25600" y="2209"/>
                    </a:moveTo>
                    <a:cubicBezTo>
                      <a:pt x="25560" y="2209"/>
                      <a:pt x="25521" y="2220"/>
                      <a:pt x="25485" y="2243"/>
                    </a:cubicBezTo>
                    <a:cubicBezTo>
                      <a:pt x="25252" y="2377"/>
                      <a:pt x="25052" y="2544"/>
                      <a:pt x="24785" y="2744"/>
                    </a:cubicBezTo>
                    <a:cubicBezTo>
                      <a:pt x="24718" y="2844"/>
                      <a:pt x="24685" y="2977"/>
                      <a:pt x="24751" y="3044"/>
                    </a:cubicBezTo>
                    <a:cubicBezTo>
                      <a:pt x="24785" y="3077"/>
                      <a:pt x="24885" y="3144"/>
                      <a:pt x="24918" y="3144"/>
                    </a:cubicBezTo>
                    <a:cubicBezTo>
                      <a:pt x="25018" y="3144"/>
                      <a:pt x="25052" y="3144"/>
                      <a:pt x="25085" y="3077"/>
                    </a:cubicBezTo>
                    <a:cubicBezTo>
                      <a:pt x="25318" y="2877"/>
                      <a:pt x="25552" y="2710"/>
                      <a:pt x="25752" y="2577"/>
                    </a:cubicBezTo>
                    <a:cubicBezTo>
                      <a:pt x="25819" y="2510"/>
                      <a:pt x="25885" y="2377"/>
                      <a:pt x="25785" y="2310"/>
                    </a:cubicBezTo>
                    <a:cubicBezTo>
                      <a:pt x="25742" y="2246"/>
                      <a:pt x="25671" y="2209"/>
                      <a:pt x="25600" y="2209"/>
                    </a:cubicBezTo>
                    <a:close/>
                    <a:moveTo>
                      <a:pt x="30881" y="2989"/>
                    </a:moveTo>
                    <a:cubicBezTo>
                      <a:pt x="30823" y="2989"/>
                      <a:pt x="30761" y="3005"/>
                      <a:pt x="30722" y="3044"/>
                    </a:cubicBezTo>
                    <a:cubicBezTo>
                      <a:pt x="30689" y="3144"/>
                      <a:pt x="30689" y="3244"/>
                      <a:pt x="30756" y="3344"/>
                    </a:cubicBezTo>
                    <a:cubicBezTo>
                      <a:pt x="30956" y="3511"/>
                      <a:pt x="31123" y="3711"/>
                      <a:pt x="31356" y="3878"/>
                    </a:cubicBezTo>
                    <a:cubicBezTo>
                      <a:pt x="31389" y="3911"/>
                      <a:pt x="31456" y="3911"/>
                      <a:pt x="31523" y="3911"/>
                    </a:cubicBezTo>
                    <a:cubicBezTo>
                      <a:pt x="31556" y="3911"/>
                      <a:pt x="31590" y="3878"/>
                      <a:pt x="31623" y="3878"/>
                    </a:cubicBezTo>
                    <a:cubicBezTo>
                      <a:pt x="31723" y="3811"/>
                      <a:pt x="31723" y="3678"/>
                      <a:pt x="31623" y="3578"/>
                    </a:cubicBezTo>
                    <a:cubicBezTo>
                      <a:pt x="31423" y="3378"/>
                      <a:pt x="31223" y="3211"/>
                      <a:pt x="30989" y="3011"/>
                    </a:cubicBezTo>
                    <a:cubicBezTo>
                      <a:pt x="30961" y="2997"/>
                      <a:pt x="30922" y="2989"/>
                      <a:pt x="30881" y="2989"/>
                    </a:cubicBezTo>
                    <a:close/>
                    <a:moveTo>
                      <a:pt x="1629" y="2960"/>
                    </a:moveTo>
                    <a:cubicBezTo>
                      <a:pt x="1593" y="2960"/>
                      <a:pt x="1559" y="2974"/>
                      <a:pt x="1535" y="3011"/>
                    </a:cubicBezTo>
                    <a:cubicBezTo>
                      <a:pt x="1435" y="3077"/>
                      <a:pt x="1401" y="3211"/>
                      <a:pt x="1501" y="3311"/>
                    </a:cubicBezTo>
                    <a:cubicBezTo>
                      <a:pt x="1668" y="3544"/>
                      <a:pt x="1802" y="3811"/>
                      <a:pt x="2002" y="4011"/>
                    </a:cubicBezTo>
                    <a:cubicBezTo>
                      <a:pt x="2035" y="4045"/>
                      <a:pt x="2068" y="4078"/>
                      <a:pt x="2169" y="4078"/>
                    </a:cubicBezTo>
                    <a:cubicBezTo>
                      <a:pt x="2202" y="4078"/>
                      <a:pt x="2235" y="4078"/>
                      <a:pt x="2235" y="4011"/>
                    </a:cubicBezTo>
                    <a:cubicBezTo>
                      <a:pt x="2302" y="3911"/>
                      <a:pt x="2369" y="3811"/>
                      <a:pt x="2269" y="3711"/>
                    </a:cubicBezTo>
                    <a:cubicBezTo>
                      <a:pt x="2102" y="3511"/>
                      <a:pt x="2002" y="3311"/>
                      <a:pt x="1802" y="3044"/>
                    </a:cubicBezTo>
                    <a:cubicBezTo>
                      <a:pt x="1759" y="3002"/>
                      <a:pt x="1691" y="2960"/>
                      <a:pt x="1629" y="2960"/>
                    </a:cubicBezTo>
                    <a:close/>
                    <a:moveTo>
                      <a:pt x="24268" y="3273"/>
                    </a:moveTo>
                    <a:cubicBezTo>
                      <a:pt x="24218" y="3273"/>
                      <a:pt x="24164" y="3298"/>
                      <a:pt x="24118" y="3344"/>
                    </a:cubicBezTo>
                    <a:cubicBezTo>
                      <a:pt x="23917" y="3511"/>
                      <a:pt x="23717" y="3711"/>
                      <a:pt x="23517" y="3878"/>
                    </a:cubicBezTo>
                    <a:lnTo>
                      <a:pt x="23784" y="4178"/>
                    </a:lnTo>
                    <a:cubicBezTo>
                      <a:pt x="24017" y="3978"/>
                      <a:pt x="24218" y="3811"/>
                      <a:pt x="24384" y="3678"/>
                    </a:cubicBezTo>
                    <a:cubicBezTo>
                      <a:pt x="24518" y="3578"/>
                      <a:pt x="24518" y="3478"/>
                      <a:pt x="24418" y="3378"/>
                    </a:cubicBezTo>
                    <a:cubicBezTo>
                      <a:pt x="24382" y="3306"/>
                      <a:pt x="24327" y="3273"/>
                      <a:pt x="24268" y="3273"/>
                    </a:cubicBezTo>
                    <a:close/>
                    <a:moveTo>
                      <a:pt x="16579" y="3144"/>
                    </a:moveTo>
                    <a:cubicBezTo>
                      <a:pt x="16445" y="3144"/>
                      <a:pt x="16379" y="3211"/>
                      <a:pt x="16379" y="3344"/>
                    </a:cubicBezTo>
                    <a:cubicBezTo>
                      <a:pt x="16379" y="3578"/>
                      <a:pt x="16345" y="3878"/>
                      <a:pt x="16279" y="4145"/>
                    </a:cubicBezTo>
                    <a:cubicBezTo>
                      <a:pt x="16279" y="4245"/>
                      <a:pt x="16345" y="4345"/>
                      <a:pt x="16445" y="4378"/>
                    </a:cubicBezTo>
                    <a:lnTo>
                      <a:pt x="16512" y="4378"/>
                    </a:lnTo>
                    <a:cubicBezTo>
                      <a:pt x="16579" y="4378"/>
                      <a:pt x="16712" y="4345"/>
                      <a:pt x="16679" y="4212"/>
                    </a:cubicBezTo>
                    <a:cubicBezTo>
                      <a:pt x="16746" y="3911"/>
                      <a:pt x="16779" y="3644"/>
                      <a:pt x="16779" y="3344"/>
                    </a:cubicBezTo>
                    <a:cubicBezTo>
                      <a:pt x="16779" y="3211"/>
                      <a:pt x="16712" y="3144"/>
                      <a:pt x="16579" y="3144"/>
                    </a:cubicBezTo>
                    <a:close/>
                    <a:moveTo>
                      <a:pt x="13210" y="3378"/>
                    </a:moveTo>
                    <a:cubicBezTo>
                      <a:pt x="13076" y="3378"/>
                      <a:pt x="13010" y="3444"/>
                      <a:pt x="13010" y="3578"/>
                    </a:cubicBezTo>
                    <a:lnTo>
                      <a:pt x="13010" y="3745"/>
                    </a:lnTo>
                    <a:cubicBezTo>
                      <a:pt x="13010" y="4011"/>
                      <a:pt x="13010" y="4245"/>
                      <a:pt x="13076" y="4512"/>
                    </a:cubicBezTo>
                    <a:cubicBezTo>
                      <a:pt x="13110" y="4645"/>
                      <a:pt x="13210" y="4679"/>
                      <a:pt x="13276" y="4679"/>
                    </a:cubicBezTo>
                    <a:cubicBezTo>
                      <a:pt x="13276" y="4679"/>
                      <a:pt x="13343" y="4679"/>
                      <a:pt x="13343" y="4578"/>
                    </a:cubicBezTo>
                    <a:cubicBezTo>
                      <a:pt x="13443" y="4545"/>
                      <a:pt x="13543" y="4478"/>
                      <a:pt x="13510" y="4345"/>
                    </a:cubicBezTo>
                    <a:cubicBezTo>
                      <a:pt x="13443" y="4145"/>
                      <a:pt x="13410" y="3911"/>
                      <a:pt x="13410" y="3711"/>
                    </a:cubicBezTo>
                    <a:lnTo>
                      <a:pt x="13410" y="3578"/>
                    </a:lnTo>
                    <a:cubicBezTo>
                      <a:pt x="13410" y="3511"/>
                      <a:pt x="13343" y="3378"/>
                      <a:pt x="13210" y="3378"/>
                    </a:cubicBezTo>
                    <a:close/>
                    <a:moveTo>
                      <a:pt x="32107" y="4107"/>
                    </a:moveTo>
                    <a:cubicBezTo>
                      <a:pt x="32057" y="4107"/>
                      <a:pt x="32003" y="4132"/>
                      <a:pt x="31956" y="4178"/>
                    </a:cubicBezTo>
                    <a:cubicBezTo>
                      <a:pt x="31856" y="4245"/>
                      <a:pt x="31856" y="4378"/>
                      <a:pt x="31923" y="4478"/>
                    </a:cubicBezTo>
                    <a:lnTo>
                      <a:pt x="32423" y="5079"/>
                    </a:lnTo>
                    <a:cubicBezTo>
                      <a:pt x="32457" y="5146"/>
                      <a:pt x="32524" y="5179"/>
                      <a:pt x="32590" y="5179"/>
                    </a:cubicBezTo>
                    <a:lnTo>
                      <a:pt x="32757" y="5179"/>
                    </a:lnTo>
                    <a:cubicBezTo>
                      <a:pt x="32857" y="5079"/>
                      <a:pt x="32890" y="4979"/>
                      <a:pt x="32790" y="4879"/>
                    </a:cubicBezTo>
                    <a:cubicBezTo>
                      <a:pt x="32624" y="4679"/>
                      <a:pt x="32457" y="4412"/>
                      <a:pt x="32257" y="4212"/>
                    </a:cubicBezTo>
                    <a:cubicBezTo>
                      <a:pt x="32221" y="4140"/>
                      <a:pt x="32166" y="4107"/>
                      <a:pt x="32107" y="4107"/>
                    </a:cubicBezTo>
                    <a:close/>
                    <a:moveTo>
                      <a:pt x="23038" y="4332"/>
                    </a:moveTo>
                    <a:cubicBezTo>
                      <a:pt x="22990" y="4332"/>
                      <a:pt x="22947" y="4348"/>
                      <a:pt x="22917" y="4378"/>
                    </a:cubicBezTo>
                    <a:cubicBezTo>
                      <a:pt x="22717" y="4578"/>
                      <a:pt x="22483" y="4745"/>
                      <a:pt x="22283" y="4912"/>
                    </a:cubicBezTo>
                    <a:cubicBezTo>
                      <a:pt x="22216" y="5012"/>
                      <a:pt x="22183" y="5146"/>
                      <a:pt x="22250" y="5212"/>
                    </a:cubicBezTo>
                    <a:cubicBezTo>
                      <a:pt x="22283" y="5246"/>
                      <a:pt x="22383" y="5312"/>
                      <a:pt x="22416" y="5312"/>
                    </a:cubicBezTo>
                    <a:cubicBezTo>
                      <a:pt x="22450" y="5312"/>
                      <a:pt x="22516" y="5312"/>
                      <a:pt x="22550" y="5246"/>
                    </a:cubicBezTo>
                    <a:cubicBezTo>
                      <a:pt x="22750" y="5079"/>
                      <a:pt x="22950" y="4879"/>
                      <a:pt x="23150" y="4712"/>
                    </a:cubicBezTo>
                    <a:cubicBezTo>
                      <a:pt x="23284" y="4645"/>
                      <a:pt x="23284" y="4512"/>
                      <a:pt x="23217" y="4412"/>
                    </a:cubicBezTo>
                    <a:cubicBezTo>
                      <a:pt x="23162" y="4357"/>
                      <a:pt x="23097" y="4332"/>
                      <a:pt x="23038" y="4332"/>
                    </a:cubicBezTo>
                    <a:close/>
                    <a:moveTo>
                      <a:pt x="2719" y="4328"/>
                    </a:moveTo>
                    <a:cubicBezTo>
                      <a:pt x="2669" y="4328"/>
                      <a:pt x="2619" y="4345"/>
                      <a:pt x="2569" y="4378"/>
                    </a:cubicBezTo>
                    <a:cubicBezTo>
                      <a:pt x="2502" y="4478"/>
                      <a:pt x="2502" y="4578"/>
                      <a:pt x="2569" y="4679"/>
                    </a:cubicBezTo>
                    <a:cubicBezTo>
                      <a:pt x="2736" y="4879"/>
                      <a:pt x="2936" y="5079"/>
                      <a:pt x="3169" y="5312"/>
                    </a:cubicBezTo>
                    <a:cubicBezTo>
                      <a:pt x="3169" y="5346"/>
                      <a:pt x="3236" y="5346"/>
                      <a:pt x="3269" y="5346"/>
                    </a:cubicBezTo>
                    <a:cubicBezTo>
                      <a:pt x="3336" y="5346"/>
                      <a:pt x="3369" y="5346"/>
                      <a:pt x="3436" y="5246"/>
                    </a:cubicBezTo>
                    <a:cubicBezTo>
                      <a:pt x="3536" y="5179"/>
                      <a:pt x="3536" y="5045"/>
                      <a:pt x="3436" y="4979"/>
                    </a:cubicBezTo>
                    <a:cubicBezTo>
                      <a:pt x="3236" y="4812"/>
                      <a:pt x="3036" y="4578"/>
                      <a:pt x="2869" y="4378"/>
                    </a:cubicBezTo>
                    <a:cubicBezTo>
                      <a:pt x="2819" y="4345"/>
                      <a:pt x="2769" y="4328"/>
                      <a:pt x="2719" y="4328"/>
                    </a:cubicBezTo>
                    <a:close/>
                    <a:moveTo>
                      <a:pt x="16252" y="4733"/>
                    </a:moveTo>
                    <a:cubicBezTo>
                      <a:pt x="16154" y="4733"/>
                      <a:pt x="16071" y="4777"/>
                      <a:pt x="16045" y="4879"/>
                    </a:cubicBezTo>
                    <a:cubicBezTo>
                      <a:pt x="15945" y="5146"/>
                      <a:pt x="15845" y="5379"/>
                      <a:pt x="15678" y="5579"/>
                    </a:cubicBezTo>
                    <a:cubicBezTo>
                      <a:pt x="15578" y="5679"/>
                      <a:pt x="15611" y="5813"/>
                      <a:pt x="15712" y="5879"/>
                    </a:cubicBezTo>
                    <a:cubicBezTo>
                      <a:pt x="15745" y="5913"/>
                      <a:pt x="15778" y="5913"/>
                      <a:pt x="15845" y="5913"/>
                    </a:cubicBezTo>
                    <a:cubicBezTo>
                      <a:pt x="15912" y="5913"/>
                      <a:pt x="16012" y="5879"/>
                      <a:pt x="16045" y="5813"/>
                    </a:cubicBezTo>
                    <a:cubicBezTo>
                      <a:pt x="16212" y="5546"/>
                      <a:pt x="16345" y="5312"/>
                      <a:pt x="16445" y="5045"/>
                    </a:cubicBezTo>
                    <a:cubicBezTo>
                      <a:pt x="16512" y="4912"/>
                      <a:pt x="16445" y="4812"/>
                      <a:pt x="16345" y="4745"/>
                    </a:cubicBezTo>
                    <a:cubicBezTo>
                      <a:pt x="16314" y="4737"/>
                      <a:pt x="16282" y="4733"/>
                      <a:pt x="16252" y="4733"/>
                    </a:cubicBezTo>
                    <a:close/>
                    <a:moveTo>
                      <a:pt x="13603" y="4992"/>
                    </a:moveTo>
                    <a:cubicBezTo>
                      <a:pt x="13568" y="4992"/>
                      <a:pt x="13534" y="5000"/>
                      <a:pt x="13510" y="5012"/>
                    </a:cubicBezTo>
                    <a:cubicBezTo>
                      <a:pt x="13377" y="5079"/>
                      <a:pt x="13377" y="5212"/>
                      <a:pt x="13410" y="5312"/>
                    </a:cubicBezTo>
                    <a:cubicBezTo>
                      <a:pt x="13577" y="5546"/>
                      <a:pt x="13743" y="5813"/>
                      <a:pt x="13944" y="6013"/>
                    </a:cubicBezTo>
                    <a:cubicBezTo>
                      <a:pt x="14010" y="6046"/>
                      <a:pt x="14077" y="6080"/>
                      <a:pt x="14110" y="6080"/>
                    </a:cubicBezTo>
                    <a:cubicBezTo>
                      <a:pt x="14177" y="6080"/>
                      <a:pt x="14210" y="6080"/>
                      <a:pt x="14244" y="6013"/>
                    </a:cubicBezTo>
                    <a:cubicBezTo>
                      <a:pt x="14344" y="5913"/>
                      <a:pt x="14344" y="5813"/>
                      <a:pt x="14244" y="5713"/>
                    </a:cubicBezTo>
                    <a:cubicBezTo>
                      <a:pt x="14077" y="5512"/>
                      <a:pt x="13910" y="5312"/>
                      <a:pt x="13777" y="5079"/>
                    </a:cubicBezTo>
                    <a:cubicBezTo>
                      <a:pt x="13735" y="5015"/>
                      <a:pt x="13665" y="4992"/>
                      <a:pt x="13603" y="4992"/>
                    </a:cubicBezTo>
                    <a:close/>
                    <a:moveTo>
                      <a:pt x="21722" y="5378"/>
                    </a:moveTo>
                    <a:cubicBezTo>
                      <a:pt x="21687" y="5378"/>
                      <a:pt x="21651" y="5389"/>
                      <a:pt x="21616" y="5412"/>
                    </a:cubicBezTo>
                    <a:cubicBezTo>
                      <a:pt x="21416" y="5579"/>
                      <a:pt x="21182" y="5746"/>
                      <a:pt x="20949" y="5879"/>
                    </a:cubicBezTo>
                    <a:cubicBezTo>
                      <a:pt x="20849" y="5979"/>
                      <a:pt x="20849" y="6080"/>
                      <a:pt x="20882" y="6180"/>
                    </a:cubicBezTo>
                    <a:cubicBezTo>
                      <a:pt x="20915" y="6213"/>
                      <a:pt x="20949" y="6246"/>
                      <a:pt x="21049" y="6246"/>
                    </a:cubicBezTo>
                    <a:cubicBezTo>
                      <a:pt x="21082" y="6246"/>
                      <a:pt x="21115" y="6246"/>
                      <a:pt x="21182" y="6213"/>
                    </a:cubicBezTo>
                    <a:cubicBezTo>
                      <a:pt x="21416" y="6080"/>
                      <a:pt x="21616" y="5913"/>
                      <a:pt x="21883" y="5746"/>
                    </a:cubicBezTo>
                    <a:cubicBezTo>
                      <a:pt x="21949" y="5679"/>
                      <a:pt x="21983" y="5546"/>
                      <a:pt x="21916" y="5479"/>
                    </a:cubicBezTo>
                    <a:cubicBezTo>
                      <a:pt x="21851" y="5414"/>
                      <a:pt x="21787" y="5378"/>
                      <a:pt x="21722" y="5378"/>
                    </a:cubicBezTo>
                    <a:close/>
                    <a:moveTo>
                      <a:pt x="3869" y="5524"/>
                    </a:moveTo>
                    <a:cubicBezTo>
                      <a:pt x="3804" y="5524"/>
                      <a:pt x="3742" y="5540"/>
                      <a:pt x="3703" y="5579"/>
                    </a:cubicBezTo>
                    <a:cubicBezTo>
                      <a:pt x="3670" y="5679"/>
                      <a:pt x="3670" y="5813"/>
                      <a:pt x="3736" y="5879"/>
                    </a:cubicBezTo>
                    <a:cubicBezTo>
                      <a:pt x="3936" y="6046"/>
                      <a:pt x="4170" y="6213"/>
                      <a:pt x="4403" y="6380"/>
                    </a:cubicBezTo>
                    <a:cubicBezTo>
                      <a:pt x="4437" y="6413"/>
                      <a:pt x="4504" y="6413"/>
                      <a:pt x="4537" y="6413"/>
                    </a:cubicBezTo>
                    <a:cubicBezTo>
                      <a:pt x="4604" y="6413"/>
                      <a:pt x="4670" y="6380"/>
                      <a:pt x="4704" y="6346"/>
                    </a:cubicBezTo>
                    <a:cubicBezTo>
                      <a:pt x="4770" y="6246"/>
                      <a:pt x="4737" y="6146"/>
                      <a:pt x="4670" y="6046"/>
                    </a:cubicBezTo>
                    <a:cubicBezTo>
                      <a:pt x="4403" y="5879"/>
                      <a:pt x="4203" y="5713"/>
                      <a:pt x="4003" y="5546"/>
                    </a:cubicBezTo>
                    <a:cubicBezTo>
                      <a:pt x="3962" y="5532"/>
                      <a:pt x="3915" y="5524"/>
                      <a:pt x="3869" y="5524"/>
                    </a:cubicBezTo>
                    <a:close/>
                    <a:moveTo>
                      <a:pt x="32990" y="5499"/>
                    </a:moveTo>
                    <a:cubicBezTo>
                      <a:pt x="32964" y="5499"/>
                      <a:pt x="32942" y="5504"/>
                      <a:pt x="32924" y="5512"/>
                    </a:cubicBezTo>
                    <a:cubicBezTo>
                      <a:pt x="32857" y="5579"/>
                      <a:pt x="32790" y="5713"/>
                      <a:pt x="32857" y="5813"/>
                    </a:cubicBezTo>
                    <a:cubicBezTo>
                      <a:pt x="32957" y="6013"/>
                      <a:pt x="33091" y="6246"/>
                      <a:pt x="33191" y="6513"/>
                    </a:cubicBezTo>
                    <a:cubicBezTo>
                      <a:pt x="33224" y="6580"/>
                      <a:pt x="33291" y="6647"/>
                      <a:pt x="33391" y="6647"/>
                    </a:cubicBezTo>
                    <a:cubicBezTo>
                      <a:pt x="33391" y="6647"/>
                      <a:pt x="33424" y="6647"/>
                      <a:pt x="33458" y="6680"/>
                    </a:cubicBezTo>
                    <a:cubicBezTo>
                      <a:pt x="33591" y="6580"/>
                      <a:pt x="33624" y="6513"/>
                      <a:pt x="33591" y="6380"/>
                    </a:cubicBezTo>
                    <a:cubicBezTo>
                      <a:pt x="33458" y="6080"/>
                      <a:pt x="33324" y="5846"/>
                      <a:pt x="33224" y="5579"/>
                    </a:cubicBezTo>
                    <a:cubicBezTo>
                      <a:pt x="33151" y="5530"/>
                      <a:pt x="33060" y="5499"/>
                      <a:pt x="32990" y="5499"/>
                    </a:cubicBezTo>
                    <a:close/>
                    <a:moveTo>
                      <a:pt x="20276" y="6267"/>
                    </a:moveTo>
                    <a:cubicBezTo>
                      <a:pt x="20252" y="6267"/>
                      <a:pt x="20231" y="6271"/>
                      <a:pt x="20215" y="6280"/>
                    </a:cubicBezTo>
                    <a:cubicBezTo>
                      <a:pt x="19948" y="6413"/>
                      <a:pt x="19714" y="6547"/>
                      <a:pt x="19448" y="6647"/>
                    </a:cubicBezTo>
                    <a:cubicBezTo>
                      <a:pt x="19314" y="6680"/>
                      <a:pt x="19281" y="6747"/>
                      <a:pt x="19314" y="6880"/>
                    </a:cubicBezTo>
                    <a:cubicBezTo>
                      <a:pt x="19381" y="6980"/>
                      <a:pt x="19448" y="7014"/>
                      <a:pt x="19548" y="7014"/>
                    </a:cubicBezTo>
                    <a:lnTo>
                      <a:pt x="19614" y="7014"/>
                    </a:lnTo>
                    <a:cubicBezTo>
                      <a:pt x="19881" y="6913"/>
                      <a:pt x="20181" y="6780"/>
                      <a:pt x="20415" y="6680"/>
                    </a:cubicBezTo>
                    <a:cubicBezTo>
                      <a:pt x="20515" y="6580"/>
                      <a:pt x="20548" y="6446"/>
                      <a:pt x="20515" y="6380"/>
                    </a:cubicBezTo>
                    <a:cubicBezTo>
                      <a:pt x="20440" y="6305"/>
                      <a:pt x="20346" y="6267"/>
                      <a:pt x="20276" y="6267"/>
                    </a:cubicBezTo>
                    <a:close/>
                    <a:moveTo>
                      <a:pt x="15307" y="6196"/>
                    </a:moveTo>
                    <a:cubicBezTo>
                      <a:pt x="15253" y="6196"/>
                      <a:pt x="15194" y="6213"/>
                      <a:pt x="15144" y="6246"/>
                    </a:cubicBezTo>
                    <a:lnTo>
                      <a:pt x="15044" y="6380"/>
                    </a:lnTo>
                    <a:cubicBezTo>
                      <a:pt x="14978" y="6346"/>
                      <a:pt x="14911" y="6313"/>
                      <a:pt x="14878" y="6246"/>
                    </a:cubicBezTo>
                    <a:cubicBezTo>
                      <a:pt x="14842" y="6223"/>
                      <a:pt x="14803" y="6212"/>
                      <a:pt x="14763" y="6212"/>
                    </a:cubicBezTo>
                    <a:cubicBezTo>
                      <a:pt x="14691" y="6212"/>
                      <a:pt x="14620" y="6248"/>
                      <a:pt x="14577" y="6313"/>
                    </a:cubicBezTo>
                    <a:cubicBezTo>
                      <a:pt x="14477" y="6380"/>
                      <a:pt x="14544" y="6513"/>
                      <a:pt x="14611" y="6580"/>
                    </a:cubicBezTo>
                    <a:cubicBezTo>
                      <a:pt x="14644" y="6580"/>
                      <a:pt x="14644" y="6647"/>
                      <a:pt x="14711" y="6647"/>
                    </a:cubicBezTo>
                    <a:lnTo>
                      <a:pt x="14577" y="6747"/>
                    </a:lnTo>
                    <a:cubicBezTo>
                      <a:pt x="14511" y="6847"/>
                      <a:pt x="14444" y="6980"/>
                      <a:pt x="14544" y="7047"/>
                    </a:cubicBezTo>
                    <a:cubicBezTo>
                      <a:pt x="14577" y="7080"/>
                      <a:pt x="14677" y="7147"/>
                      <a:pt x="14711" y="7147"/>
                    </a:cubicBezTo>
                    <a:cubicBezTo>
                      <a:pt x="14744" y="7147"/>
                      <a:pt x="14778" y="7147"/>
                      <a:pt x="14844" y="7214"/>
                    </a:cubicBezTo>
                    <a:cubicBezTo>
                      <a:pt x="14911" y="7147"/>
                      <a:pt x="14978" y="7080"/>
                      <a:pt x="15078" y="7014"/>
                    </a:cubicBezTo>
                    <a:cubicBezTo>
                      <a:pt x="15144" y="7047"/>
                      <a:pt x="15278" y="7080"/>
                      <a:pt x="15378" y="7147"/>
                    </a:cubicBezTo>
                    <a:cubicBezTo>
                      <a:pt x="15402" y="7155"/>
                      <a:pt x="15427" y="7159"/>
                      <a:pt x="15453" y="7159"/>
                    </a:cubicBezTo>
                    <a:cubicBezTo>
                      <a:pt x="15537" y="7159"/>
                      <a:pt x="15627" y="7115"/>
                      <a:pt x="15678" y="7014"/>
                    </a:cubicBezTo>
                    <a:cubicBezTo>
                      <a:pt x="15712" y="6880"/>
                      <a:pt x="15678" y="6747"/>
                      <a:pt x="15545" y="6713"/>
                    </a:cubicBezTo>
                    <a:cubicBezTo>
                      <a:pt x="15511" y="6680"/>
                      <a:pt x="15445" y="6680"/>
                      <a:pt x="15411" y="6647"/>
                    </a:cubicBezTo>
                    <a:cubicBezTo>
                      <a:pt x="15411" y="6580"/>
                      <a:pt x="15445" y="6580"/>
                      <a:pt x="15445" y="6547"/>
                    </a:cubicBezTo>
                    <a:cubicBezTo>
                      <a:pt x="15545" y="6480"/>
                      <a:pt x="15545" y="6346"/>
                      <a:pt x="15445" y="6246"/>
                    </a:cubicBezTo>
                    <a:cubicBezTo>
                      <a:pt x="15411" y="6213"/>
                      <a:pt x="15361" y="6196"/>
                      <a:pt x="15307" y="6196"/>
                    </a:cubicBezTo>
                    <a:close/>
                    <a:moveTo>
                      <a:pt x="5272" y="6401"/>
                    </a:moveTo>
                    <a:cubicBezTo>
                      <a:pt x="5177" y="6401"/>
                      <a:pt x="5096" y="6438"/>
                      <a:pt x="5071" y="6513"/>
                    </a:cubicBezTo>
                    <a:cubicBezTo>
                      <a:pt x="5037" y="6647"/>
                      <a:pt x="5071" y="6747"/>
                      <a:pt x="5171" y="6813"/>
                    </a:cubicBezTo>
                    <a:cubicBezTo>
                      <a:pt x="5404" y="6980"/>
                      <a:pt x="5671" y="7080"/>
                      <a:pt x="5905" y="7214"/>
                    </a:cubicBezTo>
                    <a:cubicBezTo>
                      <a:pt x="5938" y="7247"/>
                      <a:pt x="5938" y="7247"/>
                      <a:pt x="6005" y="7247"/>
                    </a:cubicBezTo>
                    <a:cubicBezTo>
                      <a:pt x="6038" y="7247"/>
                      <a:pt x="6105" y="7214"/>
                      <a:pt x="6171" y="7080"/>
                    </a:cubicBezTo>
                    <a:cubicBezTo>
                      <a:pt x="6238" y="6980"/>
                      <a:pt x="6171" y="6847"/>
                      <a:pt x="6071" y="6813"/>
                    </a:cubicBezTo>
                    <a:cubicBezTo>
                      <a:pt x="5838" y="6680"/>
                      <a:pt x="5604" y="6547"/>
                      <a:pt x="5371" y="6413"/>
                    </a:cubicBezTo>
                    <a:cubicBezTo>
                      <a:pt x="5337" y="6405"/>
                      <a:pt x="5304" y="6401"/>
                      <a:pt x="5272" y="6401"/>
                    </a:cubicBezTo>
                    <a:close/>
                    <a:moveTo>
                      <a:pt x="18731" y="6838"/>
                    </a:moveTo>
                    <a:cubicBezTo>
                      <a:pt x="18715" y="6838"/>
                      <a:pt x="18697" y="6841"/>
                      <a:pt x="18680" y="6847"/>
                    </a:cubicBezTo>
                    <a:cubicBezTo>
                      <a:pt x="18413" y="6880"/>
                      <a:pt x="18113" y="6913"/>
                      <a:pt x="17880" y="6980"/>
                    </a:cubicBezTo>
                    <a:cubicBezTo>
                      <a:pt x="17780" y="6980"/>
                      <a:pt x="17713" y="7047"/>
                      <a:pt x="17713" y="7180"/>
                    </a:cubicBezTo>
                    <a:cubicBezTo>
                      <a:pt x="17713" y="7314"/>
                      <a:pt x="17780" y="7380"/>
                      <a:pt x="17913" y="7380"/>
                    </a:cubicBezTo>
                    <a:cubicBezTo>
                      <a:pt x="18247" y="7347"/>
                      <a:pt x="18547" y="7314"/>
                      <a:pt x="18747" y="7247"/>
                    </a:cubicBezTo>
                    <a:cubicBezTo>
                      <a:pt x="18880" y="7214"/>
                      <a:pt x="18947" y="7147"/>
                      <a:pt x="18914" y="7014"/>
                    </a:cubicBezTo>
                    <a:cubicBezTo>
                      <a:pt x="18886" y="6903"/>
                      <a:pt x="18813" y="6838"/>
                      <a:pt x="18731" y="6838"/>
                    </a:cubicBezTo>
                    <a:close/>
                    <a:moveTo>
                      <a:pt x="16345" y="6880"/>
                    </a:moveTo>
                    <a:cubicBezTo>
                      <a:pt x="16212" y="6880"/>
                      <a:pt x="16112" y="6913"/>
                      <a:pt x="16078" y="7047"/>
                    </a:cubicBezTo>
                    <a:cubicBezTo>
                      <a:pt x="16078" y="7180"/>
                      <a:pt x="16112" y="7247"/>
                      <a:pt x="16245" y="7280"/>
                    </a:cubicBezTo>
                    <a:cubicBezTo>
                      <a:pt x="16545" y="7380"/>
                      <a:pt x="16846" y="7414"/>
                      <a:pt x="17113" y="7414"/>
                    </a:cubicBezTo>
                    <a:cubicBezTo>
                      <a:pt x="17213" y="7414"/>
                      <a:pt x="17279" y="7347"/>
                      <a:pt x="17346" y="7214"/>
                    </a:cubicBezTo>
                    <a:cubicBezTo>
                      <a:pt x="17346" y="7147"/>
                      <a:pt x="17246" y="7014"/>
                      <a:pt x="17113" y="7014"/>
                    </a:cubicBezTo>
                    <a:cubicBezTo>
                      <a:pt x="16846" y="6947"/>
                      <a:pt x="16579" y="6913"/>
                      <a:pt x="16345" y="6880"/>
                    </a:cubicBezTo>
                    <a:close/>
                    <a:moveTo>
                      <a:pt x="6764" y="7202"/>
                    </a:moveTo>
                    <a:cubicBezTo>
                      <a:pt x="6681" y="7202"/>
                      <a:pt x="6597" y="7245"/>
                      <a:pt x="6572" y="7347"/>
                    </a:cubicBezTo>
                    <a:cubicBezTo>
                      <a:pt x="6538" y="7414"/>
                      <a:pt x="6572" y="7547"/>
                      <a:pt x="6705" y="7581"/>
                    </a:cubicBezTo>
                    <a:cubicBezTo>
                      <a:pt x="6939" y="7714"/>
                      <a:pt x="7205" y="7814"/>
                      <a:pt x="7506" y="7881"/>
                    </a:cubicBezTo>
                    <a:lnTo>
                      <a:pt x="7539" y="7881"/>
                    </a:lnTo>
                    <a:cubicBezTo>
                      <a:pt x="7606" y="7881"/>
                      <a:pt x="7706" y="7814"/>
                      <a:pt x="7739" y="7714"/>
                    </a:cubicBezTo>
                    <a:cubicBezTo>
                      <a:pt x="7773" y="7647"/>
                      <a:pt x="7739" y="7514"/>
                      <a:pt x="7606" y="7481"/>
                    </a:cubicBezTo>
                    <a:cubicBezTo>
                      <a:pt x="7339" y="7380"/>
                      <a:pt x="7072" y="7314"/>
                      <a:pt x="6839" y="7214"/>
                    </a:cubicBezTo>
                    <a:cubicBezTo>
                      <a:pt x="6815" y="7206"/>
                      <a:pt x="6789" y="7202"/>
                      <a:pt x="6764" y="7202"/>
                    </a:cubicBezTo>
                    <a:close/>
                    <a:moveTo>
                      <a:pt x="13991" y="7201"/>
                    </a:moveTo>
                    <a:cubicBezTo>
                      <a:pt x="13964" y="7201"/>
                      <a:pt x="13937" y="7205"/>
                      <a:pt x="13910" y="7214"/>
                    </a:cubicBezTo>
                    <a:cubicBezTo>
                      <a:pt x="13677" y="7347"/>
                      <a:pt x="13410" y="7481"/>
                      <a:pt x="13176" y="7547"/>
                    </a:cubicBezTo>
                    <a:cubicBezTo>
                      <a:pt x="13043" y="7581"/>
                      <a:pt x="13010" y="7681"/>
                      <a:pt x="13043" y="7814"/>
                    </a:cubicBezTo>
                    <a:cubicBezTo>
                      <a:pt x="13076" y="7881"/>
                      <a:pt x="13176" y="7914"/>
                      <a:pt x="13243" y="7914"/>
                    </a:cubicBezTo>
                    <a:cubicBezTo>
                      <a:pt x="13276" y="7914"/>
                      <a:pt x="13343" y="7914"/>
                      <a:pt x="13310" y="7948"/>
                    </a:cubicBezTo>
                    <a:cubicBezTo>
                      <a:pt x="13610" y="7847"/>
                      <a:pt x="13877" y="7714"/>
                      <a:pt x="14110" y="7581"/>
                    </a:cubicBezTo>
                    <a:cubicBezTo>
                      <a:pt x="14210" y="7514"/>
                      <a:pt x="14244" y="7380"/>
                      <a:pt x="14210" y="7280"/>
                    </a:cubicBezTo>
                    <a:cubicBezTo>
                      <a:pt x="14137" y="7232"/>
                      <a:pt x="14064" y="7201"/>
                      <a:pt x="13991" y="7201"/>
                    </a:cubicBezTo>
                    <a:close/>
                    <a:moveTo>
                      <a:pt x="8373" y="7647"/>
                    </a:moveTo>
                    <a:cubicBezTo>
                      <a:pt x="8240" y="7647"/>
                      <a:pt x="8106" y="7681"/>
                      <a:pt x="8106" y="7814"/>
                    </a:cubicBezTo>
                    <a:cubicBezTo>
                      <a:pt x="8106" y="7914"/>
                      <a:pt x="8173" y="8014"/>
                      <a:pt x="8273" y="8048"/>
                    </a:cubicBezTo>
                    <a:cubicBezTo>
                      <a:pt x="8573" y="8148"/>
                      <a:pt x="8873" y="8181"/>
                      <a:pt x="9174" y="8214"/>
                    </a:cubicBezTo>
                    <a:cubicBezTo>
                      <a:pt x="9240" y="8214"/>
                      <a:pt x="9340" y="8181"/>
                      <a:pt x="9340" y="8048"/>
                    </a:cubicBezTo>
                    <a:cubicBezTo>
                      <a:pt x="9374" y="7914"/>
                      <a:pt x="9274" y="7814"/>
                      <a:pt x="9174" y="7814"/>
                    </a:cubicBezTo>
                    <a:cubicBezTo>
                      <a:pt x="8907" y="7747"/>
                      <a:pt x="8606" y="7681"/>
                      <a:pt x="8373" y="7647"/>
                    </a:cubicBezTo>
                    <a:close/>
                    <a:moveTo>
                      <a:pt x="33690" y="7005"/>
                    </a:moveTo>
                    <a:cubicBezTo>
                      <a:pt x="33669" y="7005"/>
                      <a:pt x="33647" y="7008"/>
                      <a:pt x="33624" y="7014"/>
                    </a:cubicBezTo>
                    <a:cubicBezTo>
                      <a:pt x="33524" y="7047"/>
                      <a:pt x="33424" y="7114"/>
                      <a:pt x="33458" y="7247"/>
                    </a:cubicBezTo>
                    <a:cubicBezTo>
                      <a:pt x="33524" y="7514"/>
                      <a:pt x="33558" y="7814"/>
                      <a:pt x="33591" y="8048"/>
                    </a:cubicBezTo>
                    <a:cubicBezTo>
                      <a:pt x="33591" y="8148"/>
                      <a:pt x="33691" y="8214"/>
                      <a:pt x="33791" y="8214"/>
                    </a:cubicBezTo>
                    <a:cubicBezTo>
                      <a:pt x="33925" y="8214"/>
                      <a:pt x="34025" y="8148"/>
                      <a:pt x="34058" y="8014"/>
                    </a:cubicBezTo>
                    <a:cubicBezTo>
                      <a:pt x="34025" y="7747"/>
                      <a:pt x="33958" y="7481"/>
                      <a:pt x="33891" y="7180"/>
                    </a:cubicBezTo>
                    <a:cubicBezTo>
                      <a:pt x="33864" y="7070"/>
                      <a:pt x="33790" y="7005"/>
                      <a:pt x="33690" y="7005"/>
                    </a:cubicBezTo>
                    <a:close/>
                    <a:moveTo>
                      <a:pt x="12459" y="7741"/>
                    </a:moveTo>
                    <a:cubicBezTo>
                      <a:pt x="12444" y="7741"/>
                      <a:pt x="12427" y="7743"/>
                      <a:pt x="12409" y="7747"/>
                    </a:cubicBezTo>
                    <a:cubicBezTo>
                      <a:pt x="12176" y="7814"/>
                      <a:pt x="11909" y="7847"/>
                      <a:pt x="11609" y="7881"/>
                    </a:cubicBezTo>
                    <a:cubicBezTo>
                      <a:pt x="11542" y="7914"/>
                      <a:pt x="11442" y="8014"/>
                      <a:pt x="11442" y="8148"/>
                    </a:cubicBezTo>
                    <a:cubicBezTo>
                      <a:pt x="11442" y="8214"/>
                      <a:pt x="11542" y="8314"/>
                      <a:pt x="11675" y="8314"/>
                    </a:cubicBezTo>
                    <a:cubicBezTo>
                      <a:pt x="11942" y="8248"/>
                      <a:pt x="12242" y="8214"/>
                      <a:pt x="12509" y="8181"/>
                    </a:cubicBezTo>
                    <a:cubicBezTo>
                      <a:pt x="12609" y="8148"/>
                      <a:pt x="12709" y="8048"/>
                      <a:pt x="12676" y="7914"/>
                    </a:cubicBezTo>
                    <a:cubicBezTo>
                      <a:pt x="12618" y="7828"/>
                      <a:pt x="12560" y="7741"/>
                      <a:pt x="12459" y="7741"/>
                    </a:cubicBezTo>
                    <a:close/>
                    <a:moveTo>
                      <a:pt x="9941" y="7881"/>
                    </a:moveTo>
                    <a:cubicBezTo>
                      <a:pt x="9874" y="7881"/>
                      <a:pt x="9741" y="7981"/>
                      <a:pt x="9741" y="8081"/>
                    </a:cubicBezTo>
                    <a:cubicBezTo>
                      <a:pt x="9741" y="8181"/>
                      <a:pt x="9841" y="8314"/>
                      <a:pt x="9941" y="8314"/>
                    </a:cubicBezTo>
                    <a:cubicBezTo>
                      <a:pt x="10241" y="8348"/>
                      <a:pt x="10508" y="8348"/>
                      <a:pt x="10741" y="8348"/>
                    </a:cubicBezTo>
                    <a:lnTo>
                      <a:pt x="10775" y="8348"/>
                    </a:lnTo>
                    <a:cubicBezTo>
                      <a:pt x="10908" y="8348"/>
                      <a:pt x="10975" y="8248"/>
                      <a:pt x="10975" y="8148"/>
                    </a:cubicBezTo>
                    <a:cubicBezTo>
                      <a:pt x="10975" y="8014"/>
                      <a:pt x="10908" y="7914"/>
                      <a:pt x="10775" y="7914"/>
                    </a:cubicBezTo>
                    <a:lnTo>
                      <a:pt x="10708" y="7914"/>
                    </a:lnTo>
                    <a:cubicBezTo>
                      <a:pt x="10441" y="7914"/>
                      <a:pt x="10208" y="7881"/>
                      <a:pt x="9941" y="7881"/>
                    </a:cubicBezTo>
                    <a:close/>
                    <a:moveTo>
                      <a:pt x="33791" y="8648"/>
                    </a:moveTo>
                    <a:cubicBezTo>
                      <a:pt x="33691" y="8648"/>
                      <a:pt x="33591" y="8715"/>
                      <a:pt x="33591" y="8848"/>
                    </a:cubicBezTo>
                    <a:cubicBezTo>
                      <a:pt x="33558" y="9082"/>
                      <a:pt x="33524" y="9382"/>
                      <a:pt x="33458" y="9649"/>
                    </a:cubicBezTo>
                    <a:cubicBezTo>
                      <a:pt x="33458" y="9749"/>
                      <a:pt x="33524" y="9849"/>
                      <a:pt x="33624" y="9882"/>
                    </a:cubicBezTo>
                    <a:lnTo>
                      <a:pt x="33691" y="9882"/>
                    </a:lnTo>
                    <a:cubicBezTo>
                      <a:pt x="33791" y="9882"/>
                      <a:pt x="33891" y="9849"/>
                      <a:pt x="33891" y="9715"/>
                    </a:cubicBezTo>
                    <a:cubicBezTo>
                      <a:pt x="33958" y="9415"/>
                      <a:pt x="34025" y="9148"/>
                      <a:pt x="34025" y="8848"/>
                    </a:cubicBezTo>
                    <a:cubicBezTo>
                      <a:pt x="34025" y="8748"/>
                      <a:pt x="33925" y="8648"/>
                      <a:pt x="33791" y="8648"/>
                    </a:cubicBezTo>
                    <a:close/>
                    <a:moveTo>
                      <a:pt x="33401" y="10237"/>
                    </a:moveTo>
                    <a:cubicBezTo>
                      <a:pt x="33333" y="10237"/>
                      <a:pt x="33250" y="10281"/>
                      <a:pt x="33224" y="10383"/>
                    </a:cubicBezTo>
                    <a:cubicBezTo>
                      <a:pt x="33124" y="10649"/>
                      <a:pt x="33024" y="10850"/>
                      <a:pt x="32890" y="11083"/>
                    </a:cubicBezTo>
                    <a:cubicBezTo>
                      <a:pt x="32824" y="11217"/>
                      <a:pt x="32890" y="11350"/>
                      <a:pt x="32957" y="11383"/>
                    </a:cubicBezTo>
                    <a:cubicBezTo>
                      <a:pt x="33024" y="11417"/>
                      <a:pt x="33057" y="11417"/>
                      <a:pt x="33091" y="11417"/>
                    </a:cubicBezTo>
                    <a:cubicBezTo>
                      <a:pt x="33191" y="11417"/>
                      <a:pt x="33224" y="11383"/>
                      <a:pt x="33224" y="11317"/>
                    </a:cubicBezTo>
                    <a:cubicBezTo>
                      <a:pt x="33357" y="11050"/>
                      <a:pt x="33458" y="10750"/>
                      <a:pt x="33591" y="10516"/>
                    </a:cubicBezTo>
                    <a:cubicBezTo>
                      <a:pt x="33624" y="10416"/>
                      <a:pt x="33591" y="10316"/>
                      <a:pt x="33458" y="10249"/>
                    </a:cubicBezTo>
                    <a:cubicBezTo>
                      <a:pt x="33442" y="10241"/>
                      <a:pt x="33422" y="10237"/>
                      <a:pt x="33401" y="10237"/>
                    </a:cubicBezTo>
                    <a:close/>
                    <a:moveTo>
                      <a:pt x="32589" y="11695"/>
                    </a:moveTo>
                    <a:cubicBezTo>
                      <a:pt x="32525" y="11695"/>
                      <a:pt x="32463" y="11711"/>
                      <a:pt x="32423" y="11750"/>
                    </a:cubicBezTo>
                    <a:cubicBezTo>
                      <a:pt x="32257" y="11984"/>
                      <a:pt x="32057" y="12151"/>
                      <a:pt x="31890" y="12317"/>
                    </a:cubicBezTo>
                    <a:cubicBezTo>
                      <a:pt x="31790" y="12384"/>
                      <a:pt x="31790" y="12517"/>
                      <a:pt x="31890" y="12584"/>
                    </a:cubicBezTo>
                    <a:cubicBezTo>
                      <a:pt x="31923" y="12651"/>
                      <a:pt x="32023" y="12684"/>
                      <a:pt x="32057" y="12684"/>
                    </a:cubicBezTo>
                    <a:cubicBezTo>
                      <a:pt x="32123" y="12684"/>
                      <a:pt x="32190" y="12684"/>
                      <a:pt x="32157" y="12584"/>
                    </a:cubicBezTo>
                    <a:cubicBezTo>
                      <a:pt x="32390" y="12417"/>
                      <a:pt x="32590" y="12217"/>
                      <a:pt x="32757" y="12017"/>
                    </a:cubicBezTo>
                    <a:cubicBezTo>
                      <a:pt x="32790" y="11917"/>
                      <a:pt x="32790" y="11817"/>
                      <a:pt x="32724" y="11717"/>
                    </a:cubicBezTo>
                    <a:cubicBezTo>
                      <a:pt x="32682" y="11703"/>
                      <a:pt x="32635" y="11695"/>
                      <a:pt x="32589" y="116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6875824" y="773274"/>
                <a:ext cx="1401371" cy="1086292"/>
              </a:xfrm>
              <a:custGeom>
                <a:avLst/>
                <a:gdLst/>
                <a:ahLst/>
                <a:cxnLst/>
                <a:rect l="l" t="t" r="r" b="b"/>
                <a:pathLst>
                  <a:path w="30053" h="23296" extrusionOk="0">
                    <a:moveTo>
                      <a:pt x="15116" y="0"/>
                    </a:moveTo>
                    <a:cubicBezTo>
                      <a:pt x="14364" y="0"/>
                      <a:pt x="13573" y="43"/>
                      <a:pt x="12743" y="132"/>
                    </a:cubicBezTo>
                    <a:cubicBezTo>
                      <a:pt x="12743" y="132"/>
                      <a:pt x="2803" y="399"/>
                      <a:pt x="1535" y="9806"/>
                    </a:cubicBezTo>
                    <a:cubicBezTo>
                      <a:pt x="1" y="21681"/>
                      <a:pt x="12743" y="17311"/>
                      <a:pt x="11342" y="19546"/>
                    </a:cubicBezTo>
                    <a:cubicBezTo>
                      <a:pt x="9975" y="21814"/>
                      <a:pt x="7873" y="22715"/>
                      <a:pt x="10141" y="23182"/>
                    </a:cubicBezTo>
                    <a:cubicBezTo>
                      <a:pt x="10495" y="23256"/>
                      <a:pt x="10971" y="23296"/>
                      <a:pt x="11542" y="23296"/>
                    </a:cubicBezTo>
                    <a:cubicBezTo>
                      <a:pt x="14582" y="23296"/>
                      <a:pt x="20336" y="22173"/>
                      <a:pt x="24885" y="19112"/>
                    </a:cubicBezTo>
                    <a:cubicBezTo>
                      <a:pt x="30053" y="15657"/>
                      <a:pt x="29526" y="0"/>
                      <a:pt x="15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7166714" y="999860"/>
                <a:ext cx="844096" cy="552006"/>
              </a:xfrm>
              <a:custGeom>
                <a:avLst/>
                <a:gdLst/>
                <a:ahLst/>
                <a:cxnLst/>
                <a:rect l="l" t="t" r="r" b="b"/>
                <a:pathLst>
                  <a:path w="18102" h="11838" extrusionOk="0">
                    <a:moveTo>
                      <a:pt x="11831" y="0"/>
                    </a:moveTo>
                    <a:cubicBezTo>
                      <a:pt x="9236" y="0"/>
                      <a:pt x="8273" y="3446"/>
                      <a:pt x="8273" y="3446"/>
                    </a:cubicBezTo>
                    <a:cubicBezTo>
                      <a:pt x="7871" y="1435"/>
                      <a:pt x="6220" y="78"/>
                      <a:pt x="4643" y="78"/>
                    </a:cubicBezTo>
                    <a:cubicBezTo>
                      <a:pt x="3605" y="78"/>
                      <a:pt x="2598" y="667"/>
                      <a:pt x="2002" y="2045"/>
                    </a:cubicBezTo>
                    <a:cubicBezTo>
                      <a:pt x="1" y="6748"/>
                      <a:pt x="8440" y="11785"/>
                      <a:pt x="8440" y="11785"/>
                    </a:cubicBezTo>
                    <a:cubicBezTo>
                      <a:pt x="8476" y="11821"/>
                      <a:pt x="8526" y="11838"/>
                      <a:pt x="8590" y="11838"/>
                    </a:cubicBezTo>
                    <a:cubicBezTo>
                      <a:pt x="10018" y="11838"/>
                      <a:pt x="18101" y="3203"/>
                      <a:pt x="14077" y="744"/>
                    </a:cubicBezTo>
                    <a:cubicBezTo>
                      <a:pt x="13221" y="213"/>
                      <a:pt x="12476" y="0"/>
                      <a:pt x="118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7154263" y="1193198"/>
                <a:ext cx="774664" cy="244248"/>
              </a:xfrm>
              <a:custGeom>
                <a:avLst/>
                <a:gdLst/>
                <a:ahLst/>
                <a:cxnLst/>
                <a:rect l="l" t="t" r="r" b="b"/>
                <a:pathLst>
                  <a:path w="16613" h="5238" extrusionOk="0">
                    <a:moveTo>
                      <a:pt x="10342" y="0"/>
                    </a:moveTo>
                    <a:cubicBezTo>
                      <a:pt x="9941" y="67"/>
                      <a:pt x="9608" y="1034"/>
                      <a:pt x="9007" y="3102"/>
                    </a:cubicBezTo>
                    <a:cubicBezTo>
                      <a:pt x="8874" y="3636"/>
                      <a:pt x="8674" y="4303"/>
                      <a:pt x="8540" y="4637"/>
                    </a:cubicBezTo>
                    <a:cubicBezTo>
                      <a:pt x="8373" y="4237"/>
                      <a:pt x="8107" y="3269"/>
                      <a:pt x="7840" y="2569"/>
                    </a:cubicBezTo>
                    <a:cubicBezTo>
                      <a:pt x="7373" y="1068"/>
                      <a:pt x="7173" y="400"/>
                      <a:pt x="6972" y="267"/>
                    </a:cubicBezTo>
                    <a:cubicBezTo>
                      <a:pt x="6903" y="244"/>
                      <a:pt x="6850" y="205"/>
                      <a:pt x="6791" y="205"/>
                    </a:cubicBezTo>
                    <a:cubicBezTo>
                      <a:pt x="6764" y="205"/>
                      <a:pt x="6737" y="213"/>
                      <a:pt x="6706" y="234"/>
                    </a:cubicBezTo>
                    <a:cubicBezTo>
                      <a:pt x="6505" y="300"/>
                      <a:pt x="6339" y="634"/>
                      <a:pt x="6105" y="1401"/>
                    </a:cubicBezTo>
                    <a:cubicBezTo>
                      <a:pt x="5938" y="1802"/>
                      <a:pt x="5672" y="2569"/>
                      <a:pt x="5538" y="2635"/>
                    </a:cubicBezTo>
                    <a:cubicBezTo>
                      <a:pt x="5038" y="2569"/>
                      <a:pt x="701" y="2569"/>
                      <a:pt x="201" y="2569"/>
                    </a:cubicBezTo>
                    <a:cubicBezTo>
                      <a:pt x="101" y="2569"/>
                      <a:pt x="1" y="2635"/>
                      <a:pt x="1" y="2769"/>
                    </a:cubicBezTo>
                    <a:cubicBezTo>
                      <a:pt x="1" y="2902"/>
                      <a:pt x="101" y="2969"/>
                      <a:pt x="201" y="2969"/>
                    </a:cubicBezTo>
                    <a:cubicBezTo>
                      <a:pt x="1535" y="2969"/>
                      <a:pt x="5104" y="2969"/>
                      <a:pt x="5471" y="3069"/>
                    </a:cubicBezTo>
                    <a:cubicBezTo>
                      <a:pt x="5491" y="3072"/>
                      <a:pt x="5510" y="3074"/>
                      <a:pt x="5528" y="3074"/>
                    </a:cubicBezTo>
                    <a:cubicBezTo>
                      <a:pt x="5898" y="3074"/>
                      <a:pt x="6155" y="2457"/>
                      <a:pt x="6472" y="1568"/>
                    </a:cubicBezTo>
                    <a:cubicBezTo>
                      <a:pt x="6539" y="1301"/>
                      <a:pt x="6672" y="968"/>
                      <a:pt x="6772" y="767"/>
                    </a:cubicBezTo>
                    <a:cubicBezTo>
                      <a:pt x="6939" y="1134"/>
                      <a:pt x="7206" y="2068"/>
                      <a:pt x="7439" y="2736"/>
                    </a:cubicBezTo>
                    <a:cubicBezTo>
                      <a:pt x="8107" y="4804"/>
                      <a:pt x="8273" y="5171"/>
                      <a:pt x="8507" y="5237"/>
                    </a:cubicBezTo>
                    <a:lnTo>
                      <a:pt x="8607" y="5237"/>
                    </a:lnTo>
                    <a:cubicBezTo>
                      <a:pt x="8840" y="5237"/>
                      <a:pt x="8974" y="4804"/>
                      <a:pt x="9374" y="3269"/>
                    </a:cubicBezTo>
                    <a:cubicBezTo>
                      <a:pt x="9641" y="2402"/>
                      <a:pt x="10108" y="834"/>
                      <a:pt x="10342" y="501"/>
                    </a:cubicBezTo>
                    <a:cubicBezTo>
                      <a:pt x="10608" y="834"/>
                      <a:pt x="10708" y="1335"/>
                      <a:pt x="10809" y="1802"/>
                    </a:cubicBezTo>
                    <a:cubicBezTo>
                      <a:pt x="10975" y="2402"/>
                      <a:pt x="11109" y="2936"/>
                      <a:pt x="11509" y="2936"/>
                    </a:cubicBezTo>
                    <a:cubicBezTo>
                      <a:pt x="12009" y="2936"/>
                      <a:pt x="16346" y="3269"/>
                      <a:pt x="16379" y="3269"/>
                    </a:cubicBezTo>
                    <a:cubicBezTo>
                      <a:pt x="16479" y="3269"/>
                      <a:pt x="16613" y="3169"/>
                      <a:pt x="16613" y="3036"/>
                    </a:cubicBezTo>
                    <a:cubicBezTo>
                      <a:pt x="16613" y="2969"/>
                      <a:pt x="16513" y="2836"/>
                      <a:pt x="16379" y="2836"/>
                    </a:cubicBezTo>
                    <a:cubicBezTo>
                      <a:pt x="16212" y="2836"/>
                      <a:pt x="12009" y="2502"/>
                      <a:pt x="11509" y="2502"/>
                    </a:cubicBezTo>
                    <a:cubicBezTo>
                      <a:pt x="11376" y="2502"/>
                      <a:pt x="11276" y="1935"/>
                      <a:pt x="11209" y="1668"/>
                    </a:cubicBezTo>
                    <a:cubicBezTo>
                      <a:pt x="11109" y="1168"/>
                      <a:pt x="10975" y="601"/>
                      <a:pt x="10675" y="167"/>
                    </a:cubicBezTo>
                    <a:cubicBezTo>
                      <a:pt x="10542" y="0"/>
                      <a:pt x="10442" y="0"/>
                      <a:pt x="10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7401599" y="1949712"/>
                <a:ext cx="563104" cy="662099"/>
              </a:xfrm>
              <a:custGeom>
                <a:avLst/>
                <a:gdLst/>
                <a:ahLst/>
                <a:cxnLst/>
                <a:rect l="l" t="t" r="r" b="b"/>
                <a:pathLst>
                  <a:path w="12076" h="14199" extrusionOk="0">
                    <a:moveTo>
                      <a:pt x="11878" y="0"/>
                    </a:moveTo>
                    <a:cubicBezTo>
                      <a:pt x="11856" y="0"/>
                      <a:pt x="11832" y="7"/>
                      <a:pt x="11809" y="22"/>
                    </a:cubicBezTo>
                    <a:lnTo>
                      <a:pt x="134" y="3558"/>
                    </a:lnTo>
                    <a:cubicBezTo>
                      <a:pt x="67" y="3558"/>
                      <a:pt x="34" y="3591"/>
                      <a:pt x="1" y="3691"/>
                    </a:cubicBezTo>
                    <a:cubicBezTo>
                      <a:pt x="1" y="3758"/>
                      <a:pt x="1" y="3858"/>
                      <a:pt x="34" y="3892"/>
                    </a:cubicBezTo>
                    <a:lnTo>
                      <a:pt x="7339" y="14099"/>
                    </a:lnTo>
                    <a:cubicBezTo>
                      <a:pt x="7373" y="14132"/>
                      <a:pt x="7406" y="14199"/>
                      <a:pt x="7506" y="14199"/>
                    </a:cubicBezTo>
                    <a:cubicBezTo>
                      <a:pt x="7539" y="14199"/>
                      <a:pt x="7573" y="14199"/>
                      <a:pt x="7606" y="14099"/>
                    </a:cubicBezTo>
                    <a:cubicBezTo>
                      <a:pt x="7706" y="14032"/>
                      <a:pt x="7739" y="13899"/>
                      <a:pt x="7673" y="13799"/>
                    </a:cubicBezTo>
                    <a:lnTo>
                      <a:pt x="534" y="3858"/>
                    </a:lnTo>
                    <a:lnTo>
                      <a:pt x="11909" y="389"/>
                    </a:lnTo>
                    <a:cubicBezTo>
                      <a:pt x="12009" y="356"/>
                      <a:pt x="12076" y="256"/>
                      <a:pt x="12043" y="122"/>
                    </a:cubicBezTo>
                    <a:cubicBezTo>
                      <a:pt x="12017" y="71"/>
                      <a:pt x="11952" y="0"/>
                      <a:pt x="118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7846467" y="1851178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03"/>
                      <a:pt x="1035" y="4670"/>
                      <a:pt x="2336" y="4670"/>
                    </a:cubicBezTo>
                    <a:cubicBezTo>
                      <a:pt x="3637" y="4670"/>
                      <a:pt x="4671" y="3603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7837141" y="1841852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34"/>
                    </a:moveTo>
                    <a:cubicBezTo>
                      <a:pt x="3703" y="434"/>
                      <a:pt x="4671" y="1401"/>
                      <a:pt x="4671" y="2569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569"/>
                    </a:cubicBezTo>
                    <a:cubicBezTo>
                      <a:pt x="401" y="1401"/>
                      <a:pt x="1368" y="434"/>
                      <a:pt x="2536" y="434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01"/>
                      <a:pt x="1" y="2535"/>
                    </a:cubicBezTo>
                    <a:cubicBezTo>
                      <a:pt x="1" y="3936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01"/>
                      <a:pt x="3903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7642686" y="2492045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68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04" y="4670"/>
                      <a:pt x="4671" y="3636"/>
                      <a:pt x="4671" y="2335"/>
                    </a:cubicBezTo>
                    <a:cubicBezTo>
                      <a:pt x="4671" y="1068"/>
                      <a:pt x="3604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7633359" y="2482719"/>
                <a:ext cx="236507" cy="238000"/>
              </a:xfrm>
              <a:custGeom>
                <a:avLst/>
                <a:gdLst/>
                <a:ahLst/>
                <a:cxnLst/>
                <a:rect l="l" t="t" r="r" b="b"/>
                <a:pathLst>
                  <a:path w="5072" h="5104" extrusionOk="0">
                    <a:moveTo>
                      <a:pt x="2536" y="467"/>
                    </a:moveTo>
                    <a:cubicBezTo>
                      <a:pt x="3703" y="467"/>
                      <a:pt x="4671" y="1435"/>
                      <a:pt x="4671" y="2602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602"/>
                    </a:cubicBezTo>
                    <a:cubicBezTo>
                      <a:pt x="401" y="1435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02" y="0"/>
                      <a:pt x="1" y="1134"/>
                      <a:pt x="1" y="2535"/>
                    </a:cubicBezTo>
                    <a:cubicBezTo>
                      <a:pt x="1" y="3970"/>
                      <a:pt x="1135" y="5104"/>
                      <a:pt x="2536" y="5104"/>
                    </a:cubicBezTo>
                    <a:cubicBezTo>
                      <a:pt x="3904" y="5104"/>
                      <a:pt x="5071" y="3970"/>
                      <a:pt x="5071" y="2535"/>
                    </a:cubicBezTo>
                    <a:cubicBezTo>
                      <a:pt x="5071" y="1134"/>
                      <a:pt x="3937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7302040" y="2016070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37" y="4670"/>
                      <a:pt x="4671" y="3636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7292713" y="2006744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67"/>
                    </a:moveTo>
                    <a:cubicBezTo>
                      <a:pt x="3703" y="467"/>
                      <a:pt x="4671" y="1401"/>
                      <a:pt x="4671" y="2569"/>
                    </a:cubicBezTo>
                    <a:cubicBezTo>
                      <a:pt x="4671" y="3736"/>
                      <a:pt x="3703" y="4703"/>
                      <a:pt x="2536" y="4703"/>
                    </a:cubicBezTo>
                    <a:cubicBezTo>
                      <a:pt x="1368" y="4703"/>
                      <a:pt x="401" y="3736"/>
                      <a:pt x="401" y="2569"/>
                    </a:cubicBezTo>
                    <a:cubicBezTo>
                      <a:pt x="401" y="1401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34"/>
                      <a:pt x="1" y="2535"/>
                    </a:cubicBezTo>
                    <a:cubicBezTo>
                      <a:pt x="1" y="3970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34"/>
                      <a:pt x="3970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9" name="Google Shape;929;p37"/>
            <p:cNvSpPr/>
            <p:nvPr/>
          </p:nvSpPr>
          <p:spPr>
            <a:xfrm>
              <a:off x="6373703" y="3867158"/>
              <a:ext cx="325711" cy="315487"/>
            </a:xfrm>
            <a:custGeom>
              <a:avLst/>
              <a:gdLst/>
              <a:ahLst/>
              <a:cxnLst/>
              <a:rect l="l" t="t" r="r" b="b"/>
              <a:pathLst>
                <a:path w="12743" h="12343" extrusionOk="0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37"/>
          <p:cNvSpPr txBox="1">
            <a:spLocks noGrp="1"/>
          </p:cNvSpPr>
          <p:nvPr>
            <p:ph type="subTitle" idx="1"/>
          </p:nvPr>
        </p:nvSpPr>
        <p:spPr>
          <a:xfrm>
            <a:off x="763685" y="1799841"/>
            <a:ext cx="7474687" cy="1758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Sólido Cristalino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  <a:sym typeface="Wingdings" panose="05000000000000000000" pitchFamily="2" charset="2"/>
              </a:rPr>
              <a:t>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  <a:sym typeface="Wingdings" panose="05000000000000000000" pitchFamily="2" charset="2"/>
              </a:rPr>
              <a:t>formado por átomos, moléculas ou íons, arranjados de uma forma periódica em 3 dimensões, onde as posições  seguem uma ordenação que se repete conforme ordem definida ao longo da partícula</a:t>
            </a:r>
            <a:endParaRPr sz="2000" dirty="0">
              <a:solidFill>
                <a:schemeClr val="bg2">
                  <a:lumMod val="75000"/>
                </a:schemeClr>
              </a:solidFill>
              <a:latin typeface="Palanquin" panose="020B0604020202020204" charset="0"/>
              <a:cs typeface="Palanquin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531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37"/>
          <p:cNvSpPr txBox="1">
            <a:spLocks noGrp="1"/>
          </p:cNvSpPr>
          <p:nvPr>
            <p:ph type="title"/>
          </p:nvPr>
        </p:nvSpPr>
        <p:spPr>
          <a:xfrm>
            <a:off x="1030390" y="405260"/>
            <a:ext cx="3886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Polimorfismo??</a:t>
            </a:r>
            <a:endParaRPr dirty="0"/>
          </a:p>
        </p:txBody>
      </p:sp>
      <p:grpSp>
        <p:nvGrpSpPr>
          <p:cNvPr id="897" name="Google Shape;897;p37"/>
          <p:cNvGrpSpPr/>
          <p:nvPr/>
        </p:nvGrpSpPr>
        <p:grpSpPr>
          <a:xfrm>
            <a:off x="7205030" y="185347"/>
            <a:ext cx="1782293" cy="1511251"/>
            <a:chOff x="4828025" y="773274"/>
            <a:chExt cx="3334870" cy="3490967"/>
          </a:xfrm>
        </p:grpSpPr>
        <p:grpSp>
          <p:nvGrpSpPr>
            <p:cNvPr id="898" name="Google Shape;898;p37"/>
            <p:cNvGrpSpPr/>
            <p:nvPr/>
          </p:nvGrpSpPr>
          <p:grpSpPr>
            <a:xfrm>
              <a:off x="4828025" y="773274"/>
              <a:ext cx="3334870" cy="3490967"/>
              <a:chOff x="4942325" y="773274"/>
              <a:chExt cx="3334870" cy="3490967"/>
            </a:xfrm>
          </p:grpSpPr>
          <p:sp>
            <p:nvSpPr>
              <p:cNvPr id="899" name="Google Shape;899;p37"/>
              <p:cNvSpPr/>
              <p:nvPr/>
            </p:nvSpPr>
            <p:spPr>
              <a:xfrm>
                <a:off x="5155433" y="1825251"/>
                <a:ext cx="1821508" cy="883592"/>
              </a:xfrm>
              <a:custGeom>
                <a:avLst/>
                <a:gdLst/>
                <a:ahLst/>
                <a:cxnLst/>
                <a:rect l="l" t="t" r="r" b="b"/>
                <a:pathLst>
                  <a:path w="39063" h="18949" extrusionOk="0">
                    <a:moveTo>
                      <a:pt x="19289" y="0"/>
                    </a:moveTo>
                    <a:cubicBezTo>
                      <a:pt x="7525" y="0"/>
                      <a:pt x="1" y="10697"/>
                      <a:pt x="1" y="10697"/>
                    </a:cubicBezTo>
                    <a:cubicBezTo>
                      <a:pt x="6204" y="16868"/>
                      <a:pt x="12510" y="18948"/>
                      <a:pt x="18194" y="18948"/>
                    </a:cubicBezTo>
                    <a:cubicBezTo>
                      <a:pt x="29962" y="18948"/>
                      <a:pt x="39062" y="10030"/>
                      <a:pt x="39062" y="10030"/>
                    </a:cubicBezTo>
                    <a:cubicBezTo>
                      <a:pt x="31721" y="2525"/>
                      <a:pt x="25005" y="0"/>
                      <a:pt x="19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7"/>
              <p:cNvSpPr/>
              <p:nvPr/>
            </p:nvSpPr>
            <p:spPr>
              <a:xfrm>
                <a:off x="5143029" y="1815412"/>
                <a:ext cx="1841652" cy="902197"/>
              </a:xfrm>
              <a:custGeom>
                <a:avLst/>
                <a:gdLst/>
                <a:ahLst/>
                <a:cxnLst/>
                <a:rect l="l" t="t" r="r" b="b"/>
                <a:pathLst>
                  <a:path w="39495" h="19348" extrusionOk="0">
                    <a:moveTo>
                      <a:pt x="19522" y="467"/>
                    </a:moveTo>
                    <a:cubicBezTo>
                      <a:pt x="19541" y="467"/>
                      <a:pt x="19561" y="467"/>
                      <a:pt x="19581" y="467"/>
                    </a:cubicBezTo>
                    <a:cubicBezTo>
                      <a:pt x="26085" y="467"/>
                      <a:pt x="32623" y="3769"/>
                      <a:pt x="39061" y="10274"/>
                    </a:cubicBezTo>
                    <a:cubicBezTo>
                      <a:pt x="37794" y="11408"/>
                      <a:pt x="29221" y="18980"/>
                      <a:pt x="18480" y="18980"/>
                    </a:cubicBezTo>
                    <a:cubicBezTo>
                      <a:pt x="12042" y="18980"/>
                      <a:pt x="5971" y="16278"/>
                      <a:pt x="567" y="10908"/>
                    </a:cubicBezTo>
                    <a:cubicBezTo>
                      <a:pt x="1466" y="9609"/>
                      <a:pt x="8746" y="467"/>
                      <a:pt x="19522" y="467"/>
                    </a:cubicBezTo>
                    <a:close/>
                    <a:moveTo>
                      <a:pt x="19481" y="0"/>
                    </a:moveTo>
                    <a:cubicBezTo>
                      <a:pt x="7772" y="0"/>
                      <a:pt x="133" y="10641"/>
                      <a:pt x="67" y="10774"/>
                    </a:cubicBezTo>
                    <a:cubicBezTo>
                      <a:pt x="0" y="10841"/>
                      <a:pt x="0" y="10941"/>
                      <a:pt x="100" y="11008"/>
                    </a:cubicBezTo>
                    <a:cubicBezTo>
                      <a:pt x="5637" y="16579"/>
                      <a:pt x="11808" y="19347"/>
                      <a:pt x="18447" y="19347"/>
                    </a:cubicBezTo>
                    <a:cubicBezTo>
                      <a:pt x="30155" y="19347"/>
                      <a:pt x="39395" y="10474"/>
                      <a:pt x="39428" y="10408"/>
                    </a:cubicBezTo>
                    <a:cubicBezTo>
                      <a:pt x="39495" y="10307"/>
                      <a:pt x="39495" y="10174"/>
                      <a:pt x="39428" y="10107"/>
                    </a:cubicBezTo>
                    <a:cubicBezTo>
                      <a:pt x="32890" y="3403"/>
                      <a:pt x="26152" y="0"/>
                      <a:pt x="194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7"/>
              <p:cNvSpPr/>
              <p:nvPr/>
            </p:nvSpPr>
            <p:spPr>
              <a:xfrm>
                <a:off x="5640778" y="1882282"/>
                <a:ext cx="777742" cy="777788"/>
              </a:xfrm>
              <a:custGeom>
                <a:avLst/>
                <a:gdLst/>
                <a:ahLst/>
                <a:cxnLst/>
                <a:rect l="l" t="t" r="r" b="b"/>
                <a:pathLst>
                  <a:path w="16679" h="16680" extrusionOk="0">
                    <a:moveTo>
                      <a:pt x="8340" y="0"/>
                    </a:moveTo>
                    <a:cubicBezTo>
                      <a:pt x="3736" y="0"/>
                      <a:pt x="0" y="3736"/>
                      <a:pt x="0" y="8340"/>
                    </a:cubicBezTo>
                    <a:cubicBezTo>
                      <a:pt x="0" y="12943"/>
                      <a:pt x="3736" y="16679"/>
                      <a:pt x="8340" y="16679"/>
                    </a:cubicBezTo>
                    <a:cubicBezTo>
                      <a:pt x="12976" y="16679"/>
                      <a:pt x="16679" y="12943"/>
                      <a:pt x="16679" y="8340"/>
                    </a:cubicBezTo>
                    <a:cubicBezTo>
                      <a:pt x="16679" y="3736"/>
                      <a:pt x="12976" y="0"/>
                      <a:pt x="8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7"/>
              <p:cNvSpPr/>
              <p:nvPr/>
            </p:nvSpPr>
            <p:spPr>
              <a:xfrm>
                <a:off x="6001662" y="1997977"/>
                <a:ext cx="317364" cy="249890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5359" extrusionOk="0">
                    <a:moveTo>
                      <a:pt x="1224" y="1"/>
                    </a:moveTo>
                    <a:cubicBezTo>
                      <a:pt x="639" y="1"/>
                      <a:pt x="245" y="88"/>
                      <a:pt x="200" y="88"/>
                    </a:cubicBezTo>
                    <a:cubicBezTo>
                      <a:pt x="67" y="121"/>
                      <a:pt x="0" y="221"/>
                      <a:pt x="34" y="355"/>
                    </a:cubicBezTo>
                    <a:cubicBezTo>
                      <a:pt x="61" y="465"/>
                      <a:pt x="135" y="530"/>
                      <a:pt x="235" y="530"/>
                    </a:cubicBezTo>
                    <a:cubicBezTo>
                      <a:pt x="256" y="530"/>
                      <a:pt x="277" y="527"/>
                      <a:pt x="300" y="522"/>
                    </a:cubicBezTo>
                    <a:cubicBezTo>
                      <a:pt x="300" y="522"/>
                      <a:pt x="674" y="428"/>
                      <a:pt x="1242" y="428"/>
                    </a:cubicBezTo>
                    <a:cubicBezTo>
                      <a:pt x="1897" y="428"/>
                      <a:pt x="2809" y="553"/>
                      <a:pt x="3703" y="1089"/>
                    </a:cubicBezTo>
                    <a:cubicBezTo>
                      <a:pt x="4970" y="1856"/>
                      <a:pt x="5838" y="3224"/>
                      <a:pt x="6305" y="5192"/>
                    </a:cubicBezTo>
                    <a:cubicBezTo>
                      <a:pt x="6338" y="5258"/>
                      <a:pt x="6405" y="5358"/>
                      <a:pt x="6505" y="5358"/>
                    </a:cubicBezTo>
                    <a:lnTo>
                      <a:pt x="6572" y="5358"/>
                    </a:lnTo>
                    <a:cubicBezTo>
                      <a:pt x="6705" y="5325"/>
                      <a:pt x="6805" y="5225"/>
                      <a:pt x="6738" y="5092"/>
                    </a:cubicBezTo>
                    <a:cubicBezTo>
                      <a:pt x="6238" y="3023"/>
                      <a:pt x="5304" y="1556"/>
                      <a:pt x="3970" y="722"/>
                    </a:cubicBezTo>
                    <a:cubicBezTo>
                      <a:pt x="2957" y="133"/>
                      <a:pt x="1945" y="1"/>
                      <a:pt x="1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7"/>
              <p:cNvSpPr/>
              <p:nvPr/>
            </p:nvSpPr>
            <p:spPr>
              <a:xfrm>
                <a:off x="7246035" y="2526273"/>
                <a:ext cx="135367" cy="133828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70" extrusionOk="0">
                    <a:moveTo>
                      <a:pt x="1469" y="401"/>
                    </a:moveTo>
                    <a:cubicBezTo>
                      <a:pt x="2002" y="401"/>
                      <a:pt x="2469" y="868"/>
                      <a:pt x="2469" y="1435"/>
                    </a:cubicBezTo>
                    <a:cubicBezTo>
                      <a:pt x="2469" y="2002"/>
                      <a:pt x="1969" y="2435"/>
                      <a:pt x="1402" y="2435"/>
                    </a:cubicBezTo>
                    <a:cubicBezTo>
                      <a:pt x="868" y="2435"/>
                      <a:pt x="401" y="2002"/>
                      <a:pt x="401" y="1401"/>
                    </a:cubicBezTo>
                    <a:cubicBezTo>
                      <a:pt x="401" y="868"/>
                      <a:pt x="868" y="401"/>
                      <a:pt x="1469" y="401"/>
                    </a:cubicBezTo>
                    <a:close/>
                    <a:moveTo>
                      <a:pt x="1469" y="0"/>
                    </a:moveTo>
                    <a:cubicBezTo>
                      <a:pt x="668" y="0"/>
                      <a:pt x="1" y="601"/>
                      <a:pt x="1" y="1401"/>
                    </a:cubicBezTo>
                    <a:cubicBezTo>
                      <a:pt x="1" y="2202"/>
                      <a:pt x="668" y="2869"/>
                      <a:pt x="1469" y="2869"/>
                    </a:cubicBezTo>
                    <a:cubicBezTo>
                      <a:pt x="2236" y="2869"/>
                      <a:pt x="2870" y="2235"/>
                      <a:pt x="2903" y="1435"/>
                    </a:cubicBezTo>
                    <a:cubicBezTo>
                      <a:pt x="2903" y="667"/>
                      <a:pt x="2236" y="0"/>
                      <a:pt x="14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7"/>
              <p:cNvSpPr/>
              <p:nvPr/>
            </p:nvSpPr>
            <p:spPr>
              <a:xfrm>
                <a:off x="7541541" y="2898445"/>
                <a:ext cx="716983" cy="408712"/>
              </a:xfrm>
              <a:custGeom>
                <a:avLst/>
                <a:gdLst/>
                <a:ahLst/>
                <a:cxnLst/>
                <a:rect l="l" t="t" r="r" b="b"/>
                <a:pathLst>
                  <a:path w="15376" h="8765" extrusionOk="0">
                    <a:moveTo>
                      <a:pt x="9285" y="0"/>
                    </a:moveTo>
                    <a:cubicBezTo>
                      <a:pt x="8578" y="0"/>
                      <a:pt x="7956" y="394"/>
                      <a:pt x="7529" y="913"/>
                    </a:cubicBezTo>
                    <a:lnTo>
                      <a:pt x="7529" y="913"/>
                    </a:lnTo>
                    <a:cubicBezTo>
                      <a:pt x="7232" y="672"/>
                      <a:pt x="6842" y="456"/>
                      <a:pt x="6340" y="292"/>
                    </a:cubicBezTo>
                    <a:cubicBezTo>
                      <a:pt x="5944" y="167"/>
                      <a:pt x="5609" y="113"/>
                      <a:pt x="5326" y="113"/>
                    </a:cubicBezTo>
                    <a:cubicBezTo>
                      <a:pt x="3487" y="113"/>
                      <a:pt x="3838" y="2393"/>
                      <a:pt x="3838" y="2393"/>
                    </a:cubicBezTo>
                    <a:cubicBezTo>
                      <a:pt x="3651" y="2280"/>
                      <a:pt x="3451" y="2229"/>
                      <a:pt x="3248" y="2229"/>
                    </a:cubicBezTo>
                    <a:cubicBezTo>
                      <a:pt x="1717" y="2229"/>
                      <a:pt x="0" y="5165"/>
                      <a:pt x="2003" y="6697"/>
                    </a:cubicBezTo>
                    <a:cubicBezTo>
                      <a:pt x="2628" y="7144"/>
                      <a:pt x="3222" y="7342"/>
                      <a:pt x="3728" y="7362"/>
                    </a:cubicBezTo>
                    <a:lnTo>
                      <a:pt x="3728" y="7362"/>
                    </a:lnTo>
                    <a:cubicBezTo>
                      <a:pt x="3907" y="8118"/>
                      <a:pt x="4455" y="8765"/>
                      <a:pt x="5606" y="8765"/>
                    </a:cubicBezTo>
                    <a:cubicBezTo>
                      <a:pt x="7283" y="8765"/>
                      <a:pt x="8399" y="8382"/>
                      <a:pt x="9015" y="7808"/>
                    </a:cubicBezTo>
                    <a:lnTo>
                      <a:pt x="9015" y="7808"/>
                    </a:lnTo>
                    <a:cubicBezTo>
                      <a:pt x="9144" y="7979"/>
                      <a:pt x="9307" y="8144"/>
                      <a:pt x="9509" y="8298"/>
                    </a:cubicBezTo>
                    <a:cubicBezTo>
                      <a:pt x="9779" y="8509"/>
                      <a:pt x="10103" y="8603"/>
                      <a:pt x="10453" y="8603"/>
                    </a:cubicBezTo>
                    <a:cubicBezTo>
                      <a:pt x="12481" y="8603"/>
                      <a:pt x="15375" y="5448"/>
                      <a:pt x="13611" y="3628"/>
                    </a:cubicBezTo>
                    <a:cubicBezTo>
                      <a:pt x="13141" y="3142"/>
                      <a:pt x="12646" y="2957"/>
                      <a:pt x="12182" y="2957"/>
                    </a:cubicBezTo>
                    <a:cubicBezTo>
                      <a:pt x="12121" y="2957"/>
                      <a:pt x="12059" y="2961"/>
                      <a:pt x="11999" y="2967"/>
                    </a:cubicBezTo>
                    <a:lnTo>
                      <a:pt x="11999" y="2967"/>
                    </a:lnTo>
                    <a:cubicBezTo>
                      <a:pt x="12011" y="2073"/>
                      <a:pt x="11557" y="1047"/>
                      <a:pt x="10443" y="359"/>
                    </a:cubicBezTo>
                    <a:cubicBezTo>
                      <a:pt x="10044" y="107"/>
                      <a:pt x="9653" y="0"/>
                      <a:pt x="9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7"/>
              <p:cNvSpPr/>
              <p:nvPr/>
            </p:nvSpPr>
            <p:spPr>
              <a:xfrm>
                <a:off x="7572691" y="2884036"/>
                <a:ext cx="647131" cy="430908"/>
              </a:xfrm>
              <a:custGeom>
                <a:avLst/>
                <a:gdLst/>
                <a:ahLst/>
                <a:cxnLst/>
                <a:rect l="l" t="t" r="r" b="b"/>
                <a:pathLst>
                  <a:path w="13878" h="9241" extrusionOk="0">
                    <a:moveTo>
                      <a:pt x="6872" y="1502"/>
                    </a:moveTo>
                    <a:cubicBezTo>
                      <a:pt x="7473" y="2035"/>
                      <a:pt x="7540" y="2669"/>
                      <a:pt x="7373" y="3036"/>
                    </a:cubicBezTo>
                    <a:cubicBezTo>
                      <a:pt x="7332" y="3262"/>
                      <a:pt x="7202" y="3387"/>
                      <a:pt x="7038" y="3387"/>
                    </a:cubicBezTo>
                    <a:cubicBezTo>
                      <a:pt x="6936" y="3387"/>
                      <a:pt x="6821" y="3339"/>
                      <a:pt x="6706" y="3236"/>
                    </a:cubicBezTo>
                    <a:cubicBezTo>
                      <a:pt x="6339" y="2903"/>
                      <a:pt x="6405" y="2169"/>
                      <a:pt x="6872" y="1502"/>
                    </a:cubicBezTo>
                    <a:close/>
                    <a:moveTo>
                      <a:pt x="11142" y="3503"/>
                    </a:moveTo>
                    <a:cubicBezTo>
                      <a:pt x="11042" y="4204"/>
                      <a:pt x="10575" y="4771"/>
                      <a:pt x="10008" y="4871"/>
                    </a:cubicBezTo>
                    <a:lnTo>
                      <a:pt x="9875" y="4871"/>
                    </a:lnTo>
                    <a:cubicBezTo>
                      <a:pt x="9708" y="4871"/>
                      <a:pt x="9708" y="4804"/>
                      <a:pt x="9708" y="4771"/>
                    </a:cubicBezTo>
                    <a:cubicBezTo>
                      <a:pt x="9708" y="4504"/>
                      <a:pt x="10308" y="3703"/>
                      <a:pt x="11142" y="3503"/>
                    </a:cubicBezTo>
                    <a:close/>
                    <a:moveTo>
                      <a:pt x="3870" y="5438"/>
                    </a:moveTo>
                    <a:cubicBezTo>
                      <a:pt x="4004" y="5438"/>
                      <a:pt x="4070" y="5571"/>
                      <a:pt x="4171" y="5605"/>
                    </a:cubicBezTo>
                    <a:cubicBezTo>
                      <a:pt x="4471" y="6005"/>
                      <a:pt x="4537" y="6405"/>
                      <a:pt x="4371" y="6739"/>
                    </a:cubicBezTo>
                    <a:cubicBezTo>
                      <a:pt x="4171" y="7106"/>
                      <a:pt x="3737" y="7372"/>
                      <a:pt x="3237" y="7372"/>
                    </a:cubicBezTo>
                    <a:cubicBezTo>
                      <a:pt x="3136" y="6672"/>
                      <a:pt x="3337" y="5938"/>
                      <a:pt x="3570" y="5605"/>
                    </a:cubicBezTo>
                    <a:cubicBezTo>
                      <a:pt x="3704" y="5538"/>
                      <a:pt x="3804" y="5438"/>
                      <a:pt x="3870" y="5438"/>
                    </a:cubicBezTo>
                    <a:close/>
                    <a:moveTo>
                      <a:pt x="8507" y="6005"/>
                    </a:moveTo>
                    <a:cubicBezTo>
                      <a:pt x="8507" y="6005"/>
                      <a:pt x="8574" y="6072"/>
                      <a:pt x="8674" y="6272"/>
                    </a:cubicBezTo>
                    <a:cubicBezTo>
                      <a:pt x="8841" y="6839"/>
                      <a:pt x="8740" y="7306"/>
                      <a:pt x="8407" y="7739"/>
                    </a:cubicBezTo>
                    <a:cubicBezTo>
                      <a:pt x="8073" y="7172"/>
                      <a:pt x="8140" y="6572"/>
                      <a:pt x="8307" y="6205"/>
                    </a:cubicBezTo>
                    <a:cubicBezTo>
                      <a:pt x="8374" y="6038"/>
                      <a:pt x="8474" y="6005"/>
                      <a:pt x="8507" y="6005"/>
                    </a:cubicBezTo>
                    <a:close/>
                    <a:moveTo>
                      <a:pt x="8668" y="388"/>
                    </a:moveTo>
                    <a:cubicBezTo>
                      <a:pt x="9021" y="388"/>
                      <a:pt x="9378" y="490"/>
                      <a:pt x="9708" y="701"/>
                    </a:cubicBezTo>
                    <a:cubicBezTo>
                      <a:pt x="10575" y="1235"/>
                      <a:pt x="11142" y="2069"/>
                      <a:pt x="11176" y="2936"/>
                    </a:cubicBezTo>
                    <a:cubicBezTo>
                      <a:pt x="10141" y="3169"/>
                      <a:pt x="9308" y="4103"/>
                      <a:pt x="9341" y="4704"/>
                    </a:cubicBezTo>
                    <a:cubicBezTo>
                      <a:pt x="9374" y="4937"/>
                      <a:pt x="9508" y="5204"/>
                      <a:pt x="9908" y="5204"/>
                    </a:cubicBezTo>
                    <a:lnTo>
                      <a:pt x="10075" y="5204"/>
                    </a:lnTo>
                    <a:cubicBezTo>
                      <a:pt x="10909" y="5071"/>
                      <a:pt x="11509" y="4337"/>
                      <a:pt x="11576" y="3370"/>
                    </a:cubicBezTo>
                    <a:cubicBezTo>
                      <a:pt x="12009" y="3370"/>
                      <a:pt x="12476" y="3570"/>
                      <a:pt x="12843" y="3970"/>
                    </a:cubicBezTo>
                    <a:cubicBezTo>
                      <a:pt x="13511" y="4637"/>
                      <a:pt x="13344" y="5471"/>
                      <a:pt x="13077" y="6072"/>
                    </a:cubicBezTo>
                    <a:cubicBezTo>
                      <a:pt x="12543" y="7406"/>
                      <a:pt x="10975" y="8607"/>
                      <a:pt x="9808" y="8607"/>
                    </a:cubicBezTo>
                    <a:cubicBezTo>
                      <a:pt x="9508" y="8607"/>
                      <a:pt x="9207" y="8540"/>
                      <a:pt x="9007" y="8373"/>
                    </a:cubicBezTo>
                    <a:cubicBezTo>
                      <a:pt x="8874" y="8273"/>
                      <a:pt x="8740" y="8206"/>
                      <a:pt x="8674" y="8073"/>
                    </a:cubicBezTo>
                    <a:cubicBezTo>
                      <a:pt x="9174" y="7573"/>
                      <a:pt x="9308" y="6872"/>
                      <a:pt x="9074" y="6172"/>
                    </a:cubicBezTo>
                    <a:cubicBezTo>
                      <a:pt x="8907" y="5638"/>
                      <a:pt x="8674" y="5571"/>
                      <a:pt x="8507" y="5571"/>
                    </a:cubicBezTo>
                    <a:cubicBezTo>
                      <a:pt x="8240" y="5571"/>
                      <a:pt x="8040" y="5738"/>
                      <a:pt x="7907" y="6038"/>
                    </a:cubicBezTo>
                    <a:cubicBezTo>
                      <a:pt x="7706" y="6539"/>
                      <a:pt x="7673" y="7339"/>
                      <a:pt x="8140" y="8040"/>
                    </a:cubicBezTo>
                    <a:cubicBezTo>
                      <a:pt x="7640" y="8407"/>
                      <a:pt x="6706" y="8840"/>
                      <a:pt x="5038" y="8840"/>
                    </a:cubicBezTo>
                    <a:lnTo>
                      <a:pt x="5038" y="9007"/>
                    </a:lnTo>
                    <a:lnTo>
                      <a:pt x="5004" y="8773"/>
                    </a:lnTo>
                    <a:cubicBezTo>
                      <a:pt x="4004" y="8773"/>
                      <a:pt x="3570" y="8273"/>
                      <a:pt x="3370" y="7773"/>
                    </a:cubicBezTo>
                    <a:cubicBezTo>
                      <a:pt x="4004" y="7739"/>
                      <a:pt x="4504" y="7439"/>
                      <a:pt x="4804" y="6872"/>
                    </a:cubicBezTo>
                    <a:cubicBezTo>
                      <a:pt x="5038" y="6372"/>
                      <a:pt x="4971" y="5771"/>
                      <a:pt x="4537" y="5271"/>
                    </a:cubicBezTo>
                    <a:cubicBezTo>
                      <a:pt x="4337" y="5004"/>
                      <a:pt x="4137" y="4937"/>
                      <a:pt x="3970" y="4937"/>
                    </a:cubicBezTo>
                    <a:cubicBezTo>
                      <a:pt x="3737" y="4937"/>
                      <a:pt x="3537" y="5071"/>
                      <a:pt x="3370" y="5271"/>
                    </a:cubicBezTo>
                    <a:cubicBezTo>
                      <a:pt x="3003" y="5738"/>
                      <a:pt x="2836" y="6539"/>
                      <a:pt x="2903" y="7239"/>
                    </a:cubicBezTo>
                    <a:cubicBezTo>
                      <a:pt x="2469" y="7172"/>
                      <a:pt x="2002" y="6939"/>
                      <a:pt x="1535" y="6605"/>
                    </a:cubicBezTo>
                    <a:cubicBezTo>
                      <a:pt x="501" y="5871"/>
                      <a:pt x="701" y="4737"/>
                      <a:pt x="835" y="4337"/>
                    </a:cubicBezTo>
                    <a:cubicBezTo>
                      <a:pt x="1135" y="3370"/>
                      <a:pt x="1969" y="2602"/>
                      <a:pt x="2669" y="2602"/>
                    </a:cubicBezTo>
                    <a:cubicBezTo>
                      <a:pt x="2836" y="2602"/>
                      <a:pt x="3003" y="2669"/>
                      <a:pt x="3136" y="2736"/>
                    </a:cubicBezTo>
                    <a:cubicBezTo>
                      <a:pt x="3153" y="2752"/>
                      <a:pt x="3178" y="2761"/>
                      <a:pt x="3212" y="2761"/>
                    </a:cubicBezTo>
                    <a:cubicBezTo>
                      <a:pt x="3245" y="2761"/>
                      <a:pt x="3287" y="2752"/>
                      <a:pt x="3337" y="2736"/>
                    </a:cubicBezTo>
                    <a:cubicBezTo>
                      <a:pt x="3370" y="2702"/>
                      <a:pt x="3403" y="2602"/>
                      <a:pt x="3403" y="2536"/>
                    </a:cubicBezTo>
                    <a:cubicBezTo>
                      <a:pt x="3403" y="2536"/>
                      <a:pt x="3303" y="1435"/>
                      <a:pt x="3804" y="868"/>
                    </a:cubicBezTo>
                    <a:cubicBezTo>
                      <a:pt x="4020" y="612"/>
                      <a:pt x="4330" y="483"/>
                      <a:pt x="4727" y="483"/>
                    </a:cubicBezTo>
                    <a:cubicBezTo>
                      <a:pt x="5001" y="483"/>
                      <a:pt x="5317" y="545"/>
                      <a:pt x="5672" y="668"/>
                    </a:cubicBezTo>
                    <a:cubicBezTo>
                      <a:pt x="6005" y="768"/>
                      <a:pt x="6339" y="935"/>
                      <a:pt x="6572" y="1101"/>
                    </a:cubicBezTo>
                    <a:cubicBezTo>
                      <a:pt x="6039" y="1902"/>
                      <a:pt x="5872" y="2936"/>
                      <a:pt x="6506" y="3436"/>
                    </a:cubicBezTo>
                    <a:cubicBezTo>
                      <a:pt x="6694" y="3600"/>
                      <a:pt x="6902" y="3678"/>
                      <a:pt x="7098" y="3678"/>
                    </a:cubicBezTo>
                    <a:cubicBezTo>
                      <a:pt x="7422" y="3678"/>
                      <a:pt x="7715" y="3464"/>
                      <a:pt x="7840" y="3069"/>
                    </a:cubicBezTo>
                    <a:cubicBezTo>
                      <a:pt x="8007" y="2536"/>
                      <a:pt x="7873" y="1735"/>
                      <a:pt x="7173" y="1068"/>
                    </a:cubicBezTo>
                    <a:cubicBezTo>
                      <a:pt x="7596" y="625"/>
                      <a:pt x="8129" y="388"/>
                      <a:pt x="8668" y="388"/>
                    </a:cubicBezTo>
                    <a:close/>
                    <a:moveTo>
                      <a:pt x="8623" y="0"/>
                    </a:moveTo>
                    <a:cubicBezTo>
                      <a:pt x="7962" y="0"/>
                      <a:pt x="7315" y="297"/>
                      <a:pt x="6806" y="868"/>
                    </a:cubicBezTo>
                    <a:cubicBezTo>
                      <a:pt x="6472" y="634"/>
                      <a:pt x="6139" y="501"/>
                      <a:pt x="5705" y="367"/>
                    </a:cubicBezTo>
                    <a:cubicBezTo>
                      <a:pt x="5313" y="245"/>
                      <a:pt x="4958" y="186"/>
                      <a:pt x="4641" y="186"/>
                    </a:cubicBezTo>
                    <a:cubicBezTo>
                      <a:pt x="4095" y="186"/>
                      <a:pt x="3666" y="363"/>
                      <a:pt x="3370" y="701"/>
                    </a:cubicBezTo>
                    <a:cubicBezTo>
                      <a:pt x="2970" y="1201"/>
                      <a:pt x="2903" y="1935"/>
                      <a:pt x="2903" y="2369"/>
                    </a:cubicBezTo>
                    <a:cubicBezTo>
                      <a:pt x="2836" y="2336"/>
                      <a:pt x="2703" y="2336"/>
                      <a:pt x="2569" y="2336"/>
                    </a:cubicBezTo>
                    <a:cubicBezTo>
                      <a:pt x="1702" y="2336"/>
                      <a:pt x="735" y="3203"/>
                      <a:pt x="368" y="4337"/>
                    </a:cubicBezTo>
                    <a:cubicBezTo>
                      <a:pt x="1" y="5404"/>
                      <a:pt x="301" y="6405"/>
                      <a:pt x="1202" y="7072"/>
                    </a:cubicBezTo>
                    <a:cubicBezTo>
                      <a:pt x="1802" y="7506"/>
                      <a:pt x="2369" y="7739"/>
                      <a:pt x="2903" y="7773"/>
                    </a:cubicBezTo>
                    <a:cubicBezTo>
                      <a:pt x="3170" y="8707"/>
                      <a:pt x="3904" y="9240"/>
                      <a:pt x="5004" y="9240"/>
                    </a:cubicBezTo>
                    <a:cubicBezTo>
                      <a:pt x="6506" y="9240"/>
                      <a:pt x="7640" y="8940"/>
                      <a:pt x="8374" y="8306"/>
                    </a:cubicBezTo>
                    <a:cubicBezTo>
                      <a:pt x="8507" y="8473"/>
                      <a:pt x="8640" y="8573"/>
                      <a:pt x="8740" y="8707"/>
                    </a:cubicBezTo>
                    <a:cubicBezTo>
                      <a:pt x="9041" y="8907"/>
                      <a:pt x="9374" y="9040"/>
                      <a:pt x="9808" y="9040"/>
                    </a:cubicBezTo>
                    <a:cubicBezTo>
                      <a:pt x="11142" y="9040"/>
                      <a:pt x="12843" y="7706"/>
                      <a:pt x="13477" y="6238"/>
                    </a:cubicBezTo>
                    <a:cubicBezTo>
                      <a:pt x="13877" y="5271"/>
                      <a:pt x="13744" y="4370"/>
                      <a:pt x="13144" y="3703"/>
                    </a:cubicBezTo>
                    <a:cubicBezTo>
                      <a:pt x="12643" y="3203"/>
                      <a:pt x="12143" y="2936"/>
                      <a:pt x="11542" y="2936"/>
                    </a:cubicBezTo>
                    <a:cubicBezTo>
                      <a:pt x="11476" y="1902"/>
                      <a:pt x="10875" y="1001"/>
                      <a:pt x="9875" y="367"/>
                    </a:cubicBezTo>
                    <a:cubicBezTo>
                      <a:pt x="9472" y="121"/>
                      <a:pt x="9045" y="0"/>
                      <a:pt x="86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7"/>
              <p:cNvSpPr/>
              <p:nvPr/>
            </p:nvSpPr>
            <p:spPr>
              <a:xfrm>
                <a:off x="6477634" y="2645885"/>
                <a:ext cx="1264512" cy="1244695"/>
              </a:xfrm>
              <a:custGeom>
                <a:avLst/>
                <a:gdLst/>
                <a:ahLst/>
                <a:cxnLst/>
                <a:rect l="l" t="t" r="r" b="b"/>
                <a:pathLst>
                  <a:path w="27118" h="26693" extrusionOk="0">
                    <a:moveTo>
                      <a:pt x="5161" y="0"/>
                    </a:moveTo>
                    <a:cubicBezTo>
                      <a:pt x="5152" y="0"/>
                      <a:pt x="5144" y="2"/>
                      <a:pt x="5137" y="4"/>
                    </a:cubicBezTo>
                    <a:cubicBezTo>
                      <a:pt x="4270" y="337"/>
                      <a:pt x="0" y="6642"/>
                      <a:pt x="0" y="6642"/>
                    </a:cubicBezTo>
                    <a:cubicBezTo>
                      <a:pt x="0" y="6642"/>
                      <a:pt x="19493" y="26693"/>
                      <a:pt x="20626" y="26693"/>
                    </a:cubicBezTo>
                    <a:cubicBezTo>
                      <a:pt x="20635" y="26693"/>
                      <a:pt x="20642" y="26692"/>
                      <a:pt x="20649" y="26690"/>
                    </a:cubicBezTo>
                    <a:cubicBezTo>
                      <a:pt x="21516" y="26389"/>
                      <a:pt x="26519" y="21152"/>
                      <a:pt x="26820" y="20218"/>
                    </a:cubicBezTo>
                    <a:cubicBezTo>
                      <a:pt x="27118" y="19358"/>
                      <a:pt x="6324" y="0"/>
                      <a:pt x="5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7"/>
              <p:cNvSpPr/>
              <p:nvPr/>
            </p:nvSpPr>
            <p:spPr>
              <a:xfrm>
                <a:off x="6468308" y="2638284"/>
                <a:ext cx="1270854" cy="126148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27053" extrusionOk="0">
                    <a:moveTo>
                      <a:pt x="5371" y="467"/>
                    </a:moveTo>
                    <a:cubicBezTo>
                      <a:pt x="6872" y="867"/>
                      <a:pt x="26252" y="18980"/>
                      <a:pt x="26819" y="20448"/>
                    </a:cubicBezTo>
                    <a:cubicBezTo>
                      <a:pt x="26419" y="21382"/>
                      <a:pt x="21716" y="26319"/>
                      <a:pt x="20849" y="26686"/>
                    </a:cubicBezTo>
                    <a:cubicBezTo>
                      <a:pt x="19714" y="26286"/>
                      <a:pt x="8139" y="14677"/>
                      <a:pt x="501" y="6805"/>
                    </a:cubicBezTo>
                    <a:cubicBezTo>
                      <a:pt x="2068" y="4370"/>
                      <a:pt x="4737" y="701"/>
                      <a:pt x="5371" y="467"/>
                    </a:cubicBezTo>
                    <a:close/>
                    <a:moveTo>
                      <a:pt x="5271" y="0"/>
                    </a:moveTo>
                    <a:cubicBezTo>
                      <a:pt x="4370" y="300"/>
                      <a:pt x="734" y="5637"/>
                      <a:pt x="34" y="6672"/>
                    </a:cubicBezTo>
                    <a:cubicBezTo>
                      <a:pt x="0" y="6772"/>
                      <a:pt x="0" y="6838"/>
                      <a:pt x="67" y="6938"/>
                    </a:cubicBezTo>
                    <a:cubicBezTo>
                      <a:pt x="3336" y="10307"/>
                      <a:pt x="19681" y="27053"/>
                      <a:pt x="20849" y="27053"/>
                    </a:cubicBezTo>
                    <a:lnTo>
                      <a:pt x="20915" y="27053"/>
                    </a:lnTo>
                    <a:cubicBezTo>
                      <a:pt x="21849" y="26786"/>
                      <a:pt x="26886" y="21482"/>
                      <a:pt x="27220" y="20481"/>
                    </a:cubicBezTo>
                    <a:cubicBezTo>
                      <a:pt x="27253" y="20348"/>
                      <a:pt x="27220" y="20215"/>
                      <a:pt x="27020" y="19948"/>
                    </a:cubicBezTo>
                    <a:cubicBezTo>
                      <a:pt x="25919" y="18447"/>
                      <a:pt x="20615" y="13343"/>
                      <a:pt x="15878" y="8940"/>
                    </a:cubicBezTo>
                    <a:cubicBezTo>
                      <a:pt x="13610" y="6838"/>
                      <a:pt x="6205" y="0"/>
                      <a:pt x="5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7"/>
              <p:cNvSpPr/>
              <p:nvPr/>
            </p:nvSpPr>
            <p:spPr>
              <a:xfrm>
                <a:off x="6840057" y="2984528"/>
                <a:ext cx="1300044" cy="1279714"/>
              </a:xfrm>
              <a:custGeom>
                <a:avLst/>
                <a:gdLst/>
                <a:ahLst/>
                <a:cxnLst/>
                <a:rect l="l" t="t" r="r" b="b"/>
                <a:pathLst>
                  <a:path w="27880" h="27444" extrusionOk="0">
                    <a:moveTo>
                      <a:pt x="8766" y="1"/>
                    </a:moveTo>
                    <a:cubicBezTo>
                      <a:pt x="8742" y="1"/>
                      <a:pt x="8723" y="5"/>
                      <a:pt x="8707" y="14"/>
                    </a:cubicBezTo>
                    <a:cubicBezTo>
                      <a:pt x="7606" y="447"/>
                      <a:pt x="1" y="9120"/>
                      <a:pt x="1" y="9120"/>
                    </a:cubicBezTo>
                    <a:cubicBezTo>
                      <a:pt x="1" y="9120"/>
                      <a:pt x="17544" y="27443"/>
                      <a:pt x="18998" y="27443"/>
                    </a:cubicBezTo>
                    <a:cubicBezTo>
                      <a:pt x="19018" y="27443"/>
                      <a:pt x="19034" y="27440"/>
                      <a:pt x="19048" y="27433"/>
                    </a:cubicBezTo>
                    <a:cubicBezTo>
                      <a:pt x="20082" y="26933"/>
                      <a:pt x="26853" y="19895"/>
                      <a:pt x="27387" y="18861"/>
                    </a:cubicBezTo>
                    <a:cubicBezTo>
                      <a:pt x="27880" y="17809"/>
                      <a:pt x="10289" y="1"/>
                      <a:pt x="87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7"/>
              <p:cNvSpPr/>
              <p:nvPr/>
            </p:nvSpPr>
            <p:spPr>
              <a:xfrm>
                <a:off x="4942325" y="1205649"/>
                <a:ext cx="2177668" cy="2177668"/>
              </a:xfrm>
              <a:custGeom>
                <a:avLst/>
                <a:gdLst/>
                <a:ahLst/>
                <a:cxnLst/>
                <a:rect l="l" t="t" r="r" b="b"/>
                <a:pathLst>
                  <a:path w="46701" h="46701" extrusionOk="0">
                    <a:moveTo>
                      <a:pt x="23351" y="7539"/>
                    </a:moveTo>
                    <a:cubicBezTo>
                      <a:pt x="32057" y="7539"/>
                      <a:pt x="39129" y="14644"/>
                      <a:pt x="39129" y="23350"/>
                    </a:cubicBezTo>
                    <a:cubicBezTo>
                      <a:pt x="39129" y="32090"/>
                      <a:pt x="32057" y="39161"/>
                      <a:pt x="23351" y="39161"/>
                    </a:cubicBezTo>
                    <a:cubicBezTo>
                      <a:pt x="14611" y="39161"/>
                      <a:pt x="7540" y="32056"/>
                      <a:pt x="7540" y="23350"/>
                    </a:cubicBezTo>
                    <a:cubicBezTo>
                      <a:pt x="7540" y="14644"/>
                      <a:pt x="14611" y="7539"/>
                      <a:pt x="23351" y="7539"/>
                    </a:cubicBezTo>
                    <a:close/>
                    <a:moveTo>
                      <a:pt x="23351" y="0"/>
                    </a:moveTo>
                    <a:cubicBezTo>
                      <a:pt x="10442" y="0"/>
                      <a:pt x="1" y="10474"/>
                      <a:pt x="1" y="23350"/>
                    </a:cubicBezTo>
                    <a:cubicBezTo>
                      <a:pt x="1" y="36226"/>
                      <a:pt x="10442" y="46700"/>
                      <a:pt x="23351" y="46700"/>
                    </a:cubicBezTo>
                    <a:cubicBezTo>
                      <a:pt x="36227" y="46700"/>
                      <a:pt x="46701" y="36226"/>
                      <a:pt x="46701" y="23350"/>
                    </a:cubicBezTo>
                    <a:cubicBezTo>
                      <a:pt x="46701" y="10474"/>
                      <a:pt x="36227" y="0"/>
                      <a:pt x="23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7"/>
              <p:cNvSpPr/>
              <p:nvPr/>
            </p:nvSpPr>
            <p:spPr>
              <a:xfrm>
                <a:off x="6485422" y="1422861"/>
                <a:ext cx="519551" cy="740997"/>
              </a:xfrm>
              <a:custGeom>
                <a:avLst/>
                <a:gdLst/>
                <a:ahLst/>
                <a:cxnLst/>
                <a:rect l="l" t="t" r="r" b="b"/>
                <a:pathLst>
                  <a:path w="11142" h="15891" extrusionOk="0">
                    <a:moveTo>
                      <a:pt x="226" y="0"/>
                    </a:moveTo>
                    <a:cubicBezTo>
                      <a:pt x="143" y="0"/>
                      <a:pt x="59" y="44"/>
                      <a:pt x="34" y="146"/>
                    </a:cubicBezTo>
                    <a:cubicBezTo>
                      <a:pt x="0" y="212"/>
                      <a:pt x="34" y="346"/>
                      <a:pt x="167" y="379"/>
                    </a:cubicBezTo>
                    <a:cubicBezTo>
                      <a:pt x="234" y="412"/>
                      <a:pt x="9173" y="4048"/>
                      <a:pt x="10675" y="15723"/>
                    </a:cubicBezTo>
                    <a:cubicBezTo>
                      <a:pt x="10675" y="15823"/>
                      <a:pt x="10808" y="15890"/>
                      <a:pt x="10875" y="15890"/>
                    </a:cubicBezTo>
                    <a:cubicBezTo>
                      <a:pt x="11041" y="15857"/>
                      <a:pt x="11142" y="15757"/>
                      <a:pt x="11041" y="15690"/>
                    </a:cubicBezTo>
                    <a:cubicBezTo>
                      <a:pt x="9507" y="3715"/>
                      <a:pt x="367" y="45"/>
                      <a:pt x="300" y="12"/>
                    </a:cubicBezTo>
                    <a:cubicBezTo>
                      <a:pt x="277" y="4"/>
                      <a:pt x="251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7"/>
              <p:cNvSpPr/>
              <p:nvPr/>
            </p:nvSpPr>
            <p:spPr>
              <a:xfrm>
                <a:off x="7452940" y="3359405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62" y="1"/>
                    </a:moveTo>
                    <a:cubicBezTo>
                      <a:pt x="170" y="1"/>
                      <a:pt x="92" y="32"/>
                      <a:pt x="67" y="81"/>
                    </a:cubicBezTo>
                    <a:cubicBezTo>
                      <a:pt x="0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201" y="1548"/>
                      <a:pt x="1268" y="1582"/>
                      <a:pt x="1368" y="1582"/>
                    </a:cubicBezTo>
                    <a:lnTo>
                      <a:pt x="1401" y="1582"/>
                    </a:lnTo>
                    <a:cubicBezTo>
                      <a:pt x="1535" y="1548"/>
                      <a:pt x="1602" y="1482"/>
                      <a:pt x="1568" y="1348"/>
                    </a:cubicBezTo>
                    <a:cubicBezTo>
                      <a:pt x="1368" y="514"/>
                      <a:pt x="401" y="14"/>
                      <a:pt x="367" y="14"/>
                    </a:cubicBezTo>
                    <a:cubicBezTo>
                      <a:pt x="332" y="5"/>
                      <a:pt x="296" y="1"/>
                      <a:pt x="2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7"/>
              <p:cNvSpPr/>
              <p:nvPr/>
            </p:nvSpPr>
            <p:spPr>
              <a:xfrm>
                <a:off x="7400060" y="3244316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5" y="1"/>
                    </a:moveTo>
                    <a:cubicBezTo>
                      <a:pt x="140" y="1"/>
                      <a:pt x="59" y="38"/>
                      <a:pt x="34" y="113"/>
                    </a:cubicBezTo>
                    <a:cubicBezTo>
                      <a:pt x="0" y="214"/>
                      <a:pt x="34" y="347"/>
                      <a:pt x="100" y="380"/>
                    </a:cubicBezTo>
                    <a:cubicBezTo>
                      <a:pt x="334" y="480"/>
                      <a:pt x="1001" y="947"/>
                      <a:pt x="1101" y="1448"/>
                    </a:cubicBezTo>
                    <a:cubicBezTo>
                      <a:pt x="1168" y="1548"/>
                      <a:pt x="1234" y="1615"/>
                      <a:pt x="1335" y="1615"/>
                    </a:cubicBezTo>
                    <a:lnTo>
                      <a:pt x="1368" y="1615"/>
                    </a:lnTo>
                    <a:cubicBezTo>
                      <a:pt x="1501" y="1548"/>
                      <a:pt x="1568" y="1481"/>
                      <a:pt x="1535" y="1348"/>
                    </a:cubicBezTo>
                    <a:cubicBezTo>
                      <a:pt x="1335" y="514"/>
                      <a:pt x="367" y="13"/>
                      <a:pt x="334" y="13"/>
                    </a:cubicBezTo>
                    <a:cubicBezTo>
                      <a:pt x="300" y="5"/>
                      <a:pt x="267" y="1"/>
                      <a:pt x="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7"/>
              <p:cNvSpPr/>
              <p:nvPr/>
            </p:nvSpPr>
            <p:spPr>
              <a:xfrm>
                <a:off x="7309827" y="3277005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40" y="0"/>
                    </a:moveTo>
                    <a:cubicBezTo>
                      <a:pt x="153" y="0"/>
                      <a:pt x="84" y="38"/>
                      <a:pt x="34" y="113"/>
                    </a:cubicBezTo>
                    <a:cubicBezTo>
                      <a:pt x="1" y="246"/>
                      <a:pt x="34" y="346"/>
                      <a:pt x="134" y="413"/>
                    </a:cubicBezTo>
                    <a:cubicBezTo>
                      <a:pt x="334" y="480"/>
                      <a:pt x="1001" y="914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602" y="1481"/>
                      <a:pt x="1535" y="1347"/>
                    </a:cubicBezTo>
                    <a:cubicBezTo>
                      <a:pt x="1335" y="513"/>
                      <a:pt x="367" y="13"/>
                      <a:pt x="334" y="13"/>
                    </a:cubicBezTo>
                    <a:cubicBezTo>
                      <a:pt x="301" y="5"/>
                      <a:pt x="269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7"/>
              <p:cNvSpPr/>
              <p:nvPr/>
            </p:nvSpPr>
            <p:spPr>
              <a:xfrm>
                <a:off x="7400060" y="3419420"/>
                <a:ext cx="73162" cy="74421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596" extrusionOk="0">
                    <a:moveTo>
                      <a:pt x="219" y="0"/>
                    </a:moveTo>
                    <a:cubicBezTo>
                      <a:pt x="131" y="0"/>
                      <a:pt x="57" y="47"/>
                      <a:pt x="34" y="94"/>
                    </a:cubicBezTo>
                    <a:cubicBezTo>
                      <a:pt x="0" y="228"/>
                      <a:pt x="34" y="361"/>
                      <a:pt x="100" y="395"/>
                    </a:cubicBezTo>
                    <a:cubicBezTo>
                      <a:pt x="334" y="461"/>
                      <a:pt x="1001" y="928"/>
                      <a:pt x="1101" y="1429"/>
                    </a:cubicBezTo>
                    <a:cubicBezTo>
                      <a:pt x="1168" y="1562"/>
                      <a:pt x="1234" y="1596"/>
                      <a:pt x="1335" y="1596"/>
                    </a:cubicBezTo>
                    <a:lnTo>
                      <a:pt x="1368" y="1596"/>
                    </a:lnTo>
                    <a:cubicBezTo>
                      <a:pt x="1501" y="1562"/>
                      <a:pt x="1568" y="1462"/>
                      <a:pt x="1535" y="1362"/>
                    </a:cubicBezTo>
                    <a:cubicBezTo>
                      <a:pt x="1335" y="528"/>
                      <a:pt x="367" y="28"/>
                      <a:pt x="334" y="28"/>
                    </a:cubicBezTo>
                    <a:cubicBezTo>
                      <a:pt x="295" y="8"/>
                      <a:pt x="256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7"/>
              <p:cNvSpPr/>
              <p:nvPr/>
            </p:nvSpPr>
            <p:spPr>
              <a:xfrm>
                <a:off x="7568028" y="3455887"/>
                <a:ext cx="74701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615" extrusionOk="0">
                    <a:moveTo>
                      <a:pt x="255" y="0"/>
                    </a:moveTo>
                    <a:cubicBezTo>
                      <a:pt x="174" y="0"/>
                      <a:pt x="93" y="38"/>
                      <a:pt x="68" y="113"/>
                    </a:cubicBezTo>
                    <a:cubicBezTo>
                      <a:pt x="1" y="246"/>
                      <a:pt x="68" y="347"/>
                      <a:pt x="134" y="413"/>
                    </a:cubicBezTo>
                    <a:cubicBezTo>
                      <a:pt x="334" y="480"/>
                      <a:pt x="1002" y="947"/>
                      <a:pt x="1135" y="1447"/>
                    </a:cubicBezTo>
                    <a:cubicBezTo>
                      <a:pt x="1168" y="1581"/>
                      <a:pt x="1268" y="1614"/>
                      <a:pt x="1335" y="1614"/>
                    </a:cubicBezTo>
                    <a:lnTo>
                      <a:pt x="1402" y="1614"/>
                    </a:lnTo>
                    <a:cubicBezTo>
                      <a:pt x="1502" y="1581"/>
                      <a:pt x="1602" y="1481"/>
                      <a:pt x="1569" y="1347"/>
                    </a:cubicBezTo>
                    <a:cubicBezTo>
                      <a:pt x="1335" y="513"/>
                      <a:pt x="401" y="13"/>
                      <a:pt x="334" y="13"/>
                    </a:cubicBezTo>
                    <a:cubicBezTo>
                      <a:pt x="309" y="5"/>
                      <a:pt x="282" y="0"/>
                      <a:pt x="2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7"/>
              <p:cNvSpPr/>
              <p:nvPr/>
            </p:nvSpPr>
            <p:spPr>
              <a:xfrm>
                <a:off x="7249159" y="3149420"/>
                <a:ext cx="74701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582" extrusionOk="0">
                    <a:moveTo>
                      <a:pt x="249" y="0"/>
                    </a:moveTo>
                    <a:cubicBezTo>
                      <a:pt x="170" y="0"/>
                      <a:pt x="92" y="31"/>
                      <a:pt x="67" y="80"/>
                    </a:cubicBezTo>
                    <a:cubicBezTo>
                      <a:pt x="1" y="214"/>
                      <a:pt x="67" y="347"/>
                      <a:pt x="134" y="381"/>
                    </a:cubicBezTo>
                    <a:cubicBezTo>
                      <a:pt x="134" y="381"/>
                      <a:pt x="968" y="814"/>
                      <a:pt x="1135" y="1415"/>
                    </a:cubicBezTo>
                    <a:cubicBezTo>
                      <a:pt x="1168" y="1548"/>
                      <a:pt x="1268" y="1581"/>
                      <a:pt x="1335" y="1581"/>
                    </a:cubicBezTo>
                    <a:lnTo>
                      <a:pt x="1402" y="1581"/>
                    </a:lnTo>
                    <a:cubicBezTo>
                      <a:pt x="1502" y="1548"/>
                      <a:pt x="1602" y="1481"/>
                      <a:pt x="1568" y="1348"/>
                    </a:cubicBezTo>
                    <a:cubicBezTo>
                      <a:pt x="1335" y="514"/>
                      <a:pt x="401" y="14"/>
                      <a:pt x="334" y="14"/>
                    </a:cubicBezTo>
                    <a:cubicBezTo>
                      <a:pt x="307" y="5"/>
                      <a:pt x="278" y="0"/>
                      <a:pt x="2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7"/>
              <p:cNvSpPr/>
              <p:nvPr/>
            </p:nvSpPr>
            <p:spPr>
              <a:xfrm>
                <a:off x="7183828" y="3238114"/>
                <a:ext cx="73162" cy="75307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15" extrusionOk="0">
                    <a:moveTo>
                      <a:pt x="236" y="0"/>
                    </a:moveTo>
                    <a:cubicBezTo>
                      <a:pt x="140" y="0"/>
                      <a:pt x="59" y="38"/>
                      <a:pt x="34" y="113"/>
                    </a:cubicBezTo>
                    <a:cubicBezTo>
                      <a:pt x="1" y="246"/>
                      <a:pt x="34" y="347"/>
                      <a:pt x="134" y="413"/>
                    </a:cubicBezTo>
                    <a:cubicBezTo>
                      <a:pt x="334" y="480"/>
                      <a:pt x="1001" y="947"/>
                      <a:pt x="1135" y="1447"/>
                    </a:cubicBezTo>
                    <a:cubicBezTo>
                      <a:pt x="1168" y="1581"/>
                      <a:pt x="1235" y="1614"/>
                      <a:pt x="1335" y="1614"/>
                    </a:cubicBezTo>
                    <a:lnTo>
                      <a:pt x="1368" y="1614"/>
                    </a:lnTo>
                    <a:cubicBezTo>
                      <a:pt x="1502" y="1581"/>
                      <a:pt x="1568" y="1481"/>
                      <a:pt x="1535" y="1347"/>
                    </a:cubicBezTo>
                    <a:cubicBezTo>
                      <a:pt x="1335" y="513"/>
                      <a:pt x="368" y="13"/>
                      <a:pt x="334" y="13"/>
                    </a:cubicBezTo>
                    <a:cubicBezTo>
                      <a:pt x="301" y="5"/>
                      <a:pt x="267" y="0"/>
                      <a:pt x="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401230" y="3624089"/>
                <a:ext cx="1588125" cy="591502"/>
              </a:xfrm>
              <a:custGeom>
                <a:avLst/>
                <a:gdLst/>
                <a:ahLst/>
                <a:cxnLst/>
                <a:rect l="l" t="t" r="r" b="b"/>
                <a:pathLst>
                  <a:path w="34058" h="12685" extrusionOk="0">
                    <a:moveTo>
                      <a:pt x="263" y="0"/>
                    </a:moveTo>
                    <a:cubicBezTo>
                      <a:pt x="244" y="0"/>
                      <a:pt x="223" y="3"/>
                      <a:pt x="200" y="9"/>
                    </a:cubicBezTo>
                    <a:cubicBezTo>
                      <a:pt x="67" y="42"/>
                      <a:pt x="0" y="142"/>
                      <a:pt x="34" y="242"/>
                    </a:cubicBezTo>
                    <a:cubicBezTo>
                      <a:pt x="34" y="309"/>
                      <a:pt x="100" y="576"/>
                      <a:pt x="334" y="1076"/>
                    </a:cubicBezTo>
                    <a:cubicBezTo>
                      <a:pt x="367" y="1176"/>
                      <a:pt x="434" y="1209"/>
                      <a:pt x="534" y="1209"/>
                    </a:cubicBezTo>
                    <a:cubicBezTo>
                      <a:pt x="534" y="1209"/>
                      <a:pt x="567" y="1209"/>
                      <a:pt x="567" y="1176"/>
                    </a:cubicBezTo>
                    <a:cubicBezTo>
                      <a:pt x="701" y="1143"/>
                      <a:pt x="734" y="1043"/>
                      <a:pt x="701" y="909"/>
                    </a:cubicBezTo>
                    <a:cubicBezTo>
                      <a:pt x="534" y="476"/>
                      <a:pt x="434" y="175"/>
                      <a:pt x="434" y="175"/>
                    </a:cubicBezTo>
                    <a:cubicBezTo>
                      <a:pt x="406" y="65"/>
                      <a:pt x="356" y="0"/>
                      <a:pt x="263" y="0"/>
                    </a:cubicBezTo>
                    <a:close/>
                    <a:moveTo>
                      <a:pt x="15345" y="1309"/>
                    </a:moveTo>
                    <a:cubicBezTo>
                      <a:pt x="15078" y="1309"/>
                      <a:pt x="14778" y="1376"/>
                      <a:pt x="14511" y="1510"/>
                    </a:cubicBezTo>
                    <a:lnTo>
                      <a:pt x="14444" y="1510"/>
                    </a:lnTo>
                    <a:cubicBezTo>
                      <a:pt x="14377" y="1576"/>
                      <a:pt x="14344" y="1710"/>
                      <a:pt x="14377" y="1810"/>
                    </a:cubicBezTo>
                    <a:cubicBezTo>
                      <a:pt x="14411" y="1877"/>
                      <a:pt x="14511" y="1910"/>
                      <a:pt x="14577" y="1910"/>
                    </a:cubicBezTo>
                    <a:cubicBezTo>
                      <a:pt x="14611" y="1910"/>
                      <a:pt x="14611" y="1910"/>
                      <a:pt x="14611" y="1877"/>
                    </a:cubicBezTo>
                    <a:lnTo>
                      <a:pt x="14677" y="1877"/>
                    </a:lnTo>
                    <a:cubicBezTo>
                      <a:pt x="14911" y="1743"/>
                      <a:pt x="15111" y="1710"/>
                      <a:pt x="15345" y="1710"/>
                    </a:cubicBezTo>
                    <a:lnTo>
                      <a:pt x="15345" y="1510"/>
                    </a:lnTo>
                    <a:lnTo>
                      <a:pt x="15345" y="1309"/>
                    </a:lnTo>
                    <a:close/>
                    <a:moveTo>
                      <a:pt x="27954" y="1510"/>
                    </a:moveTo>
                    <a:cubicBezTo>
                      <a:pt x="27887" y="1510"/>
                      <a:pt x="27753" y="1576"/>
                      <a:pt x="27753" y="1710"/>
                    </a:cubicBezTo>
                    <a:cubicBezTo>
                      <a:pt x="27753" y="1843"/>
                      <a:pt x="27854" y="1910"/>
                      <a:pt x="27954" y="1910"/>
                    </a:cubicBezTo>
                    <a:cubicBezTo>
                      <a:pt x="28220" y="1910"/>
                      <a:pt x="28454" y="1977"/>
                      <a:pt x="28721" y="2043"/>
                    </a:cubicBezTo>
                    <a:lnTo>
                      <a:pt x="28754" y="2043"/>
                    </a:lnTo>
                    <a:cubicBezTo>
                      <a:pt x="28854" y="2043"/>
                      <a:pt x="28921" y="1977"/>
                      <a:pt x="28954" y="1910"/>
                    </a:cubicBezTo>
                    <a:cubicBezTo>
                      <a:pt x="29021" y="1843"/>
                      <a:pt x="28954" y="1710"/>
                      <a:pt x="28854" y="1676"/>
                    </a:cubicBezTo>
                    <a:cubicBezTo>
                      <a:pt x="28554" y="1576"/>
                      <a:pt x="28254" y="1510"/>
                      <a:pt x="27954" y="1510"/>
                    </a:cubicBezTo>
                    <a:close/>
                    <a:moveTo>
                      <a:pt x="27116" y="1534"/>
                    </a:moveTo>
                    <a:cubicBezTo>
                      <a:pt x="27097" y="1534"/>
                      <a:pt x="27076" y="1537"/>
                      <a:pt x="27053" y="1543"/>
                    </a:cubicBezTo>
                    <a:cubicBezTo>
                      <a:pt x="26753" y="1643"/>
                      <a:pt x="26486" y="1710"/>
                      <a:pt x="26219" y="1843"/>
                    </a:cubicBezTo>
                    <a:cubicBezTo>
                      <a:pt x="26119" y="1910"/>
                      <a:pt x="26086" y="2043"/>
                      <a:pt x="26119" y="2143"/>
                    </a:cubicBezTo>
                    <a:cubicBezTo>
                      <a:pt x="26186" y="2210"/>
                      <a:pt x="26252" y="2243"/>
                      <a:pt x="26352" y="2243"/>
                    </a:cubicBezTo>
                    <a:cubicBezTo>
                      <a:pt x="26386" y="2243"/>
                      <a:pt x="26386" y="2210"/>
                      <a:pt x="26386" y="2210"/>
                    </a:cubicBezTo>
                    <a:cubicBezTo>
                      <a:pt x="26619" y="2077"/>
                      <a:pt x="26886" y="2010"/>
                      <a:pt x="27120" y="1977"/>
                    </a:cubicBezTo>
                    <a:cubicBezTo>
                      <a:pt x="27253" y="1910"/>
                      <a:pt x="27320" y="1843"/>
                      <a:pt x="27286" y="1710"/>
                    </a:cubicBezTo>
                    <a:cubicBezTo>
                      <a:pt x="27259" y="1599"/>
                      <a:pt x="27208" y="1534"/>
                      <a:pt x="27116" y="1534"/>
                    </a:cubicBezTo>
                    <a:close/>
                    <a:moveTo>
                      <a:pt x="857" y="1530"/>
                    </a:moveTo>
                    <a:cubicBezTo>
                      <a:pt x="830" y="1530"/>
                      <a:pt x="801" y="1535"/>
                      <a:pt x="768" y="1543"/>
                    </a:cubicBezTo>
                    <a:cubicBezTo>
                      <a:pt x="701" y="1643"/>
                      <a:pt x="667" y="1743"/>
                      <a:pt x="701" y="1843"/>
                    </a:cubicBezTo>
                    <a:cubicBezTo>
                      <a:pt x="768" y="2077"/>
                      <a:pt x="934" y="2344"/>
                      <a:pt x="1068" y="2577"/>
                    </a:cubicBezTo>
                    <a:cubicBezTo>
                      <a:pt x="1101" y="2677"/>
                      <a:pt x="1168" y="2710"/>
                      <a:pt x="1235" y="2710"/>
                    </a:cubicBezTo>
                    <a:cubicBezTo>
                      <a:pt x="1268" y="2710"/>
                      <a:pt x="1335" y="2710"/>
                      <a:pt x="1368" y="2610"/>
                    </a:cubicBezTo>
                    <a:cubicBezTo>
                      <a:pt x="1501" y="2544"/>
                      <a:pt x="1501" y="2410"/>
                      <a:pt x="1435" y="2344"/>
                    </a:cubicBezTo>
                    <a:cubicBezTo>
                      <a:pt x="1301" y="2077"/>
                      <a:pt x="1201" y="1843"/>
                      <a:pt x="1068" y="1643"/>
                    </a:cubicBezTo>
                    <a:cubicBezTo>
                      <a:pt x="993" y="1568"/>
                      <a:pt x="936" y="1530"/>
                      <a:pt x="857" y="1530"/>
                    </a:cubicBezTo>
                    <a:close/>
                    <a:moveTo>
                      <a:pt x="16108" y="1601"/>
                    </a:moveTo>
                    <a:cubicBezTo>
                      <a:pt x="16053" y="1601"/>
                      <a:pt x="15995" y="1626"/>
                      <a:pt x="15945" y="1676"/>
                    </a:cubicBezTo>
                    <a:cubicBezTo>
                      <a:pt x="15878" y="1743"/>
                      <a:pt x="15878" y="1877"/>
                      <a:pt x="15945" y="1977"/>
                    </a:cubicBezTo>
                    <a:cubicBezTo>
                      <a:pt x="16078" y="2077"/>
                      <a:pt x="16212" y="2344"/>
                      <a:pt x="16279" y="2577"/>
                    </a:cubicBezTo>
                    <a:cubicBezTo>
                      <a:pt x="16345" y="2710"/>
                      <a:pt x="16412" y="2744"/>
                      <a:pt x="16512" y="2744"/>
                    </a:cubicBezTo>
                    <a:lnTo>
                      <a:pt x="16579" y="2744"/>
                    </a:lnTo>
                    <a:cubicBezTo>
                      <a:pt x="16679" y="2710"/>
                      <a:pt x="16746" y="2644"/>
                      <a:pt x="16712" y="2510"/>
                    </a:cubicBezTo>
                    <a:cubicBezTo>
                      <a:pt x="16579" y="2143"/>
                      <a:pt x="16445" y="1877"/>
                      <a:pt x="16245" y="1676"/>
                    </a:cubicBezTo>
                    <a:cubicBezTo>
                      <a:pt x="16212" y="1626"/>
                      <a:pt x="16162" y="1601"/>
                      <a:pt x="16108" y="1601"/>
                    </a:cubicBezTo>
                    <a:close/>
                    <a:moveTo>
                      <a:pt x="29528" y="1949"/>
                    </a:moveTo>
                    <a:cubicBezTo>
                      <a:pt x="29452" y="1949"/>
                      <a:pt x="29378" y="1996"/>
                      <a:pt x="29355" y="2043"/>
                    </a:cubicBezTo>
                    <a:cubicBezTo>
                      <a:pt x="29288" y="2177"/>
                      <a:pt x="29355" y="2310"/>
                      <a:pt x="29421" y="2344"/>
                    </a:cubicBezTo>
                    <a:cubicBezTo>
                      <a:pt x="29621" y="2410"/>
                      <a:pt x="29888" y="2577"/>
                      <a:pt x="30088" y="2744"/>
                    </a:cubicBezTo>
                    <a:cubicBezTo>
                      <a:pt x="30122" y="2811"/>
                      <a:pt x="30189" y="2811"/>
                      <a:pt x="30222" y="2811"/>
                    </a:cubicBezTo>
                    <a:cubicBezTo>
                      <a:pt x="30289" y="2811"/>
                      <a:pt x="30355" y="2811"/>
                      <a:pt x="30389" y="2710"/>
                    </a:cubicBezTo>
                    <a:cubicBezTo>
                      <a:pt x="30455" y="2644"/>
                      <a:pt x="30422" y="2510"/>
                      <a:pt x="30355" y="2410"/>
                    </a:cubicBezTo>
                    <a:cubicBezTo>
                      <a:pt x="30122" y="2243"/>
                      <a:pt x="29888" y="2077"/>
                      <a:pt x="29621" y="1977"/>
                    </a:cubicBezTo>
                    <a:cubicBezTo>
                      <a:pt x="29592" y="1957"/>
                      <a:pt x="29560" y="1949"/>
                      <a:pt x="29528" y="1949"/>
                    </a:cubicBezTo>
                    <a:close/>
                    <a:moveTo>
                      <a:pt x="13939" y="1935"/>
                    </a:moveTo>
                    <a:cubicBezTo>
                      <a:pt x="13885" y="1935"/>
                      <a:pt x="13827" y="1960"/>
                      <a:pt x="13777" y="2010"/>
                    </a:cubicBezTo>
                    <a:cubicBezTo>
                      <a:pt x="13543" y="2243"/>
                      <a:pt x="13377" y="2510"/>
                      <a:pt x="13243" y="2744"/>
                    </a:cubicBezTo>
                    <a:cubicBezTo>
                      <a:pt x="13176" y="2877"/>
                      <a:pt x="13243" y="3011"/>
                      <a:pt x="13343" y="3044"/>
                    </a:cubicBezTo>
                    <a:lnTo>
                      <a:pt x="13410" y="3044"/>
                    </a:lnTo>
                    <a:cubicBezTo>
                      <a:pt x="13510" y="3044"/>
                      <a:pt x="13543" y="3011"/>
                      <a:pt x="13610" y="2911"/>
                    </a:cubicBezTo>
                    <a:cubicBezTo>
                      <a:pt x="13743" y="2677"/>
                      <a:pt x="13877" y="2477"/>
                      <a:pt x="14077" y="2277"/>
                    </a:cubicBezTo>
                    <a:cubicBezTo>
                      <a:pt x="14177" y="2210"/>
                      <a:pt x="14177" y="2077"/>
                      <a:pt x="14077" y="2010"/>
                    </a:cubicBezTo>
                    <a:cubicBezTo>
                      <a:pt x="14044" y="1960"/>
                      <a:pt x="13994" y="1935"/>
                      <a:pt x="13939" y="1935"/>
                    </a:cubicBezTo>
                    <a:close/>
                    <a:moveTo>
                      <a:pt x="25600" y="2209"/>
                    </a:moveTo>
                    <a:cubicBezTo>
                      <a:pt x="25560" y="2209"/>
                      <a:pt x="25521" y="2220"/>
                      <a:pt x="25485" y="2243"/>
                    </a:cubicBezTo>
                    <a:cubicBezTo>
                      <a:pt x="25252" y="2377"/>
                      <a:pt x="25052" y="2544"/>
                      <a:pt x="24785" y="2744"/>
                    </a:cubicBezTo>
                    <a:cubicBezTo>
                      <a:pt x="24718" y="2844"/>
                      <a:pt x="24685" y="2977"/>
                      <a:pt x="24751" y="3044"/>
                    </a:cubicBezTo>
                    <a:cubicBezTo>
                      <a:pt x="24785" y="3077"/>
                      <a:pt x="24885" y="3144"/>
                      <a:pt x="24918" y="3144"/>
                    </a:cubicBezTo>
                    <a:cubicBezTo>
                      <a:pt x="25018" y="3144"/>
                      <a:pt x="25052" y="3144"/>
                      <a:pt x="25085" y="3077"/>
                    </a:cubicBezTo>
                    <a:cubicBezTo>
                      <a:pt x="25318" y="2877"/>
                      <a:pt x="25552" y="2710"/>
                      <a:pt x="25752" y="2577"/>
                    </a:cubicBezTo>
                    <a:cubicBezTo>
                      <a:pt x="25819" y="2510"/>
                      <a:pt x="25885" y="2377"/>
                      <a:pt x="25785" y="2310"/>
                    </a:cubicBezTo>
                    <a:cubicBezTo>
                      <a:pt x="25742" y="2246"/>
                      <a:pt x="25671" y="2209"/>
                      <a:pt x="25600" y="2209"/>
                    </a:cubicBezTo>
                    <a:close/>
                    <a:moveTo>
                      <a:pt x="30881" y="2989"/>
                    </a:moveTo>
                    <a:cubicBezTo>
                      <a:pt x="30823" y="2989"/>
                      <a:pt x="30761" y="3005"/>
                      <a:pt x="30722" y="3044"/>
                    </a:cubicBezTo>
                    <a:cubicBezTo>
                      <a:pt x="30689" y="3144"/>
                      <a:pt x="30689" y="3244"/>
                      <a:pt x="30756" y="3344"/>
                    </a:cubicBezTo>
                    <a:cubicBezTo>
                      <a:pt x="30956" y="3511"/>
                      <a:pt x="31123" y="3711"/>
                      <a:pt x="31356" y="3878"/>
                    </a:cubicBezTo>
                    <a:cubicBezTo>
                      <a:pt x="31389" y="3911"/>
                      <a:pt x="31456" y="3911"/>
                      <a:pt x="31523" y="3911"/>
                    </a:cubicBezTo>
                    <a:cubicBezTo>
                      <a:pt x="31556" y="3911"/>
                      <a:pt x="31590" y="3878"/>
                      <a:pt x="31623" y="3878"/>
                    </a:cubicBezTo>
                    <a:cubicBezTo>
                      <a:pt x="31723" y="3811"/>
                      <a:pt x="31723" y="3678"/>
                      <a:pt x="31623" y="3578"/>
                    </a:cubicBezTo>
                    <a:cubicBezTo>
                      <a:pt x="31423" y="3378"/>
                      <a:pt x="31223" y="3211"/>
                      <a:pt x="30989" y="3011"/>
                    </a:cubicBezTo>
                    <a:cubicBezTo>
                      <a:pt x="30961" y="2997"/>
                      <a:pt x="30922" y="2989"/>
                      <a:pt x="30881" y="2989"/>
                    </a:cubicBezTo>
                    <a:close/>
                    <a:moveTo>
                      <a:pt x="1629" y="2960"/>
                    </a:moveTo>
                    <a:cubicBezTo>
                      <a:pt x="1593" y="2960"/>
                      <a:pt x="1559" y="2974"/>
                      <a:pt x="1535" y="3011"/>
                    </a:cubicBezTo>
                    <a:cubicBezTo>
                      <a:pt x="1435" y="3077"/>
                      <a:pt x="1401" y="3211"/>
                      <a:pt x="1501" y="3311"/>
                    </a:cubicBezTo>
                    <a:cubicBezTo>
                      <a:pt x="1668" y="3544"/>
                      <a:pt x="1802" y="3811"/>
                      <a:pt x="2002" y="4011"/>
                    </a:cubicBezTo>
                    <a:cubicBezTo>
                      <a:pt x="2035" y="4045"/>
                      <a:pt x="2068" y="4078"/>
                      <a:pt x="2169" y="4078"/>
                    </a:cubicBezTo>
                    <a:cubicBezTo>
                      <a:pt x="2202" y="4078"/>
                      <a:pt x="2235" y="4078"/>
                      <a:pt x="2235" y="4011"/>
                    </a:cubicBezTo>
                    <a:cubicBezTo>
                      <a:pt x="2302" y="3911"/>
                      <a:pt x="2369" y="3811"/>
                      <a:pt x="2269" y="3711"/>
                    </a:cubicBezTo>
                    <a:cubicBezTo>
                      <a:pt x="2102" y="3511"/>
                      <a:pt x="2002" y="3311"/>
                      <a:pt x="1802" y="3044"/>
                    </a:cubicBezTo>
                    <a:cubicBezTo>
                      <a:pt x="1759" y="3002"/>
                      <a:pt x="1691" y="2960"/>
                      <a:pt x="1629" y="2960"/>
                    </a:cubicBezTo>
                    <a:close/>
                    <a:moveTo>
                      <a:pt x="24268" y="3273"/>
                    </a:moveTo>
                    <a:cubicBezTo>
                      <a:pt x="24218" y="3273"/>
                      <a:pt x="24164" y="3298"/>
                      <a:pt x="24118" y="3344"/>
                    </a:cubicBezTo>
                    <a:cubicBezTo>
                      <a:pt x="23917" y="3511"/>
                      <a:pt x="23717" y="3711"/>
                      <a:pt x="23517" y="3878"/>
                    </a:cubicBezTo>
                    <a:lnTo>
                      <a:pt x="23784" y="4178"/>
                    </a:lnTo>
                    <a:cubicBezTo>
                      <a:pt x="24017" y="3978"/>
                      <a:pt x="24218" y="3811"/>
                      <a:pt x="24384" y="3678"/>
                    </a:cubicBezTo>
                    <a:cubicBezTo>
                      <a:pt x="24518" y="3578"/>
                      <a:pt x="24518" y="3478"/>
                      <a:pt x="24418" y="3378"/>
                    </a:cubicBezTo>
                    <a:cubicBezTo>
                      <a:pt x="24382" y="3306"/>
                      <a:pt x="24327" y="3273"/>
                      <a:pt x="24268" y="3273"/>
                    </a:cubicBezTo>
                    <a:close/>
                    <a:moveTo>
                      <a:pt x="16579" y="3144"/>
                    </a:moveTo>
                    <a:cubicBezTo>
                      <a:pt x="16445" y="3144"/>
                      <a:pt x="16379" y="3211"/>
                      <a:pt x="16379" y="3344"/>
                    </a:cubicBezTo>
                    <a:cubicBezTo>
                      <a:pt x="16379" y="3578"/>
                      <a:pt x="16345" y="3878"/>
                      <a:pt x="16279" y="4145"/>
                    </a:cubicBezTo>
                    <a:cubicBezTo>
                      <a:pt x="16279" y="4245"/>
                      <a:pt x="16345" y="4345"/>
                      <a:pt x="16445" y="4378"/>
                    </a:cubicBezTo>
                    <a:lnTo>
                      <a:pt x="16512" y="4378"/>
                    </a:lnTo>
                    <a:cubicBezTo>
                      <a:pt x="16579" y="4378"/>
                      <a:pt x="16712" y="4345"/>
                      <a:pt x="16679" y="4212"/>
                    </a:cubicBezTo>
                    <a:cubicBezTo>
                      <a:pt x="16746" y="3911"/>
                      <a:pt x="16779" y="3644"/>
                      <a:pt x="16779" y="3344"/>
                    </a:cubicBezTo>
                    <a:cubicBezTo>
                      <a:pt x="16779" y="3211"/>
                      <a:pt x="16712" y="3144"/>
                      <a:pt x="16579" y="3144"/>
                    </a:cubicBezTo>
                    <a:close/>
                    <a:moveTo>
                      <a:pt x="13210" y="3378"/>
                    </a:moveTo>
                    <a:cubicBezTo>
                      <a:pt x="13076" y="3378"/>
                      <a:pt x="13010" y="3444"/>
                      <a:pt x="13010" y="3578"/>
                    </a:cubicBezTo>
                    <a:lnTo>
                      <a:pt x="13010" y="3745"/>
                    </a:lnTo>
                    <a:cubicBezTo>
                      <a:pt x="13010" y="4011"/>
                      <a:pt x="13010" y="4245"/>
                      <a:pt x="13076" y="4512"/>
                    </a:cubicBezTo>
                    <a:cubicBezTo>
                      <a:pt x="13110" y="4645"/>
                      <a:pt x="13210" y="4679"/>
                      <a:pt x="13276" y="4679"/>
                    </a:cubicBezTo>
                    <a:cubicBezTo>
                      <a:pt x="13276" y="4679"/>
                      <a:pt x="13343" y="4679"/>
                      <a:pt x="13343" y="4578"/>
                    </a:cubicBezTo>
                    <a:cubicBezTo>
                      <a:pt x="13443" y="4545"/>
                      <a:pt x="13543" y="4478"/>
                      <a:pt x="13510" y="4345"/>
                    </a:cubicBezTo>
                    <a:cubicBezTo>
                      <a:pt x="13443" y="4145"/>
                      <a:pt x="13410" y="3911"/>
                      <a:pt x="13410" y="3711"/>
                    </a:cubicBezTo>
                    <a:lnTo>
                      <a:pt x="13410" y="3578"/>
                    </a:lnTo>
                    <a:cubicBezTo>
                      <a:pt x="13410" y="3511"/>
                      <a:pt x="13343" y="3378"/>
                      <a:pt x="13210" y="3378"/>
                    </a:cubicBezTo>
                    <a:close/>
                    <a:moveTo>
                      <a:pt x="32107" y="4107"/>
                    </a:moveTo>
                    <a:cubicBezTo>
                      <a:pt x="32057" y="4107"/>
                      <a:pt x="32003" y="4132"/>
                      <a:pt x="31956" y="4178"/>
                    </a:cubicBezTo>
                    <a:cubicBezTo>
                      <a:pt x="31856" y="4245"/>
                      <a:pt x="31856" y="4378"/>
                      <a:pt x="31923" y="4478"/>
                    </a:cubicBezTo>
                    <a:lnTo>
                      <a:pt x="32423" y="5079"/>
                    </a:lnTo>
                    <a:cubicBezTo>
                      <a:pt x="32457" y="5146"/>
                      <a:pt x="32524" y="5179"/>
                      <a:pt x="32590" y="5179"/>
                    </a:cubicBezTo>
                    <a:lnTo>
                      <a:pt x="32757" y="5179"/>
                    </a:lnTo>
                    <a:cubicBezTo>
                      <a:pt x="32857" y="5079"/>
                      <a:pt x="32890" y="4979"/>
                      <a:pt x="32790" y="4879"/>
                    </a:cubicBezTo>
                    <a:cubicBezTo>
                      <a:pt x="32624" y="4679"/>
                      <a:pt x="32457" y="4412"/>
                      <a:pt x="32257" y="4212"/>
                    </a:cubicBezTo>
                    <a:cubicBezTo>
                      <a:pt x="32221" y="4140"/>
                      <a:pt x="32166" y="4107"/>
                      <a:pt x="32107" y="4107"/>
                    </a:cubicBezTo>
                    <a:close/>
                    <a:moveTo>
                      <a:pt x="23038" y="4332"/>
                    </a:moveTo>
                    <a:cubicBezTo>
                      <a:pt x="22990" y="4332"/>
                      <a:pt x="22947" y="4348"/>
                      <a:pt x="22917" y="4378"/>
                    </a:cubicBezTo>
                    <a:cubicBezTo>
                      <a:pt x="22717" y="4578"/>
                      <a:pt x="22483" y="4745"/>
                      <a:pt x="22283" y="4912"/>
                    </a:cubicBezTo>
                    <a:cubicBezTo>
                      <a:pt x="22216" y="5012"/>
                      <a:pt x="22183" y="5146"/>
                      <a:pt x="22250" y="5212"/>
                    </a:cubicBezTo>
                    <a:cubicBezTo>
                      <a:pt x="22283" y="5246"/>
                      <a:pt x="22383" y="5312"/>
                      <a:pt x="22416" y="5312"/>
                    </a:cubicBezTo>
                    <a:cubicBezTo>
                      <a:pt x="22450" y="5312"/>
                      <a:pt x="22516" y="5312"/>
                      <a:pt x="22550" y="5246"/>
                    </a:cubicBezTo>
                    <a:cubicBezTo>
                      <a:pt x="22750" y="5079"/>
                      <a:pt x="22950" y="4879"/>
                      <a:pt x="23150" y="4712"/>
                    </a:cubicBezTo>
                    <a:cubicBezTo>
                      <a:pt x="23284" y="4645"/>
                      <a:pt x="23284" y="4512"/>
                      <a:pt x="23217" y="4412"/>
                    </a:cubicBezTo>
                    <a:cubicBezTo>
                      <a:pt x="23162" y="4357"/>
                      <a:pt x="23097" y="4332"/>
                      <a:pt x="23038" y="4332"/>
                    </a:cubicBezTo>
                    <a:close/>
                    <a:moveTo>
                      <a:pt x="2719" y="4328"/>
                    </a:moveTo>
                    <a:cubicBezTo>
                      <a:pt x="2669" y="4328"/>
                      <a:pt x="2619" y="4345"/>
                      <a:pt x="2569" y="4378"/>
                    </a:cubicBezTo>
                    <a:cubicBezTo>
                      <a:pt x="2502" y="4478"/>
                      <a:pt x="2502" y="4578"/>
                      <a:pt x="2569" y="4679"/>
                    </a:cubicBezTo>
                    <a:cubicBezTo>
                      <a:pt x="2736" y="4879"/>
                      <a:pt x="2936" y="5079"/>
                      <a:pt x="3169" y="5312"/>
                    </a:cubicBezTo>
                    <a:cubicBezTo>
                      <a:pt x="3169" y="5346"/>
                      <a:pt x="3236" y="5346"/>
                      <a:pt x="3269" y="5346"/>
                    </a:cubicBezTo>
                    <a:cubicBezTo>
                      <a:pt x="3336" y="5346"/>
                      <a:pt x="3369" y="5346"/>
                      <a:pt x="3436" y="5246"/>
                    </a:cubicBezTo>
                    <a:cubicBezTo>
                      <a:pt x="3536" y="5179"/>
                      <a:pt x="3536" y="5045"/>
                      <a:pt x="3436" y="4979"/>
                    </a:cubicBezTo>
                    <a:cubicBezTo>
                      <a:pt x="3236" y="4812"/>
                      <a:pt x="3036" y="4578"/>
                      <a:pt x="2869" y="4378"/>
                    </a:cubicBezTo>
                    <a:cubicBezTo>
                      <a:pt x="2819" y="4345"/>
                      <a:pt x="2769" y="4328"/>
                      <a:pt x="2719" y="4328"/>
                    </a:cubicBezTo>
                    <a:close/>
                    <a:moveTo>
                      <a:pt x="16252" y="4733"/>
                    </a:moveTo>
                    <a:cubicBezTo>
                      <a:pt x="16154" y="4733"/>
                      <a:pt x="16071" y="4777"/>
                      <a:pt x="16045" y="4879"/>
                    </a:cubicBezTo>
                    <a:cubicBezTo>
                      <a:pt x="15945" y="5146"/>
                      <a:pt x="15845" y="5379"/>
                      <a:pt x="15678" y="5579"/>
                    </a:cubicBezTo>
                    <a:cubicBezTo>
                      <a:pt x="15578" y="5679"/>
                      <a:pt x="15611" y="5813"/>
                      <a:pt x="15712" y="5879"/>
                    </a:cubicBezTo>
                    <a:cubicBezTo>
                      <a:pt x="15745" y="5913"/>
                      <a:pt x="15778" y="5913"/>
                      <a:pt x="15845" y="5913"/>
                    </a:cubicBezTo>
                    <a:cubicBezTo>
                      <a:pt x="15912" y="5913"/>
                      <a:pt x="16012" y="5879"/>
                      <a:pt x="16045" y="5813"/>
                    </a:cubicBezTo>
                    <a:cubicBezTo>
                      <a:pt x="16212" y="5546"/>
                      <a:pt x="16345" y="5312"/>
                      <a:pt x="16445" y="5045"/>
                    </a:cubicBezTo>
                    <a:cubicBezTo>
                      <a:pt x="16512" y="4912"/>
                      <a:pt x="16445" y="4812"/>
                      <a:pt x="16345" y="4745"/>
                    </a:cubicBezTo>
                    <a:cubicBezTo>
                      <a:pt x="16314" y="4737"/>
                      <a:pt x="16282" y="4733"/>
                      <a:pt x="16252" y="4733"/>
                    </a:cubicBezTo>
                    <a:close/>
                    <a:moveTo>
                      <a:pt x="13603" y="4992"/>
                    </a:moveTo>
                    <a:cubicBezTo>
                      <a:pt x="13568" y="4992"/>
                      <a:pt x="13534" y="5000"/>
                      <a:pt x="13510" y="5012"/>
                    </a:cubicBezTo>
                    <a:cubicBezTo>
                      <a:pt x="13377" y="5079"/>
                      <a:pt x="13377" y="5212"/>
                      <a:pt x="13410" y="5312"/>
                    </a:cubicBezTo>
                    <a:cubicBezTo>
                      <a:pt x="13577" y="5546"/>
                      <a:pt x="13743" y="5813"/>
                      <a:pt x="13944" y="6013"/>
                    </a:cubicBezTo>
                    <a:cubicBezTo>
                      <a:pt x="14010" y="6046"/>
                      <a:pt x="14077" y="6080"/>
                      <a:pt x="14110" y="6080"/>
                    </a:cubicBezTo>
                    <a:cubicBezTo>
                      <a:pt x="14177" y="6080"/>
                      <a:pt x="14210" y="6080"/>
                      <a:pt x="14244" y="6013"/>
                    </a:cubicBezTo>
                    <a:cubicBezTo>
                      <a:pt x="14344" y="5913"/>
                      <a:pt x="14344" y="5813"/>
                      <a:pt x="14244" y="5713"/>
                    </a:cubicBezTo>
                    <a:cubicBezTo>
                      <a:pt x="14077" y="5512"/>
                      <a:pt x="13910" y="5312"/>
                      <a:pt x="13777" y="5079"/>
                    </a:cubicBezTo>
                    <a:cubicBezTo>
                      <a:pt x="13735" y="5015"/>
                      <a:pt x="13665" y="4992"/>
                      <a:pt x="13603" y="4992"/>
                    </a:cubicBezTo>
                    <a:close/>
                    <a:moveTo>
                      <a:pt x="21722" y="5378"/>
                    </a:moveTo>
                    <a:cubicBezTo>
                      <a:pt x="21687" y="5378"/>
                      <a:pt x="21651" y="5389"/>
                      <a:pt x="21616" y="5412"/>
                    </a:cubicBezTo>
                    <a:cubicBezTo>
                      <a:pt x="21416" y="5579"/>
                      <a:pt x="21182" y="5746"/>
                      <a:pt x="20949" y="5879"/>
                    </a:cubicBezTo>
                    <a:cubicBezTo>
                      <a:pt x="20849" y="5979"/>
                      <a:pt x="20849" y="6080"/>
                      <a:pt x="20882" y="6180"/>
                    </a:cubicBezTo>
                    <a:cubicBezTo>
                      <a:pt x="20915" y="6213"/>
                      <a:pt x="20949" y="6246"/>
                      <a:pt x="21049" y="6246"/>
                    </a:cubicBezTo>
                    <a:cubicBezTo>
                      <a:pt x="21082" y="6246"/>
                      <a:pt x="21115" y="6246"/>
                      <a:pt x="21182" y="6213"/>
                    </a:cubicBezTo>
                    <a:cubicBezTo>
                      <a:pt x="21416" y="6080"/>
                      <a:pt x="21616" y="5913"/>
                      <a:pt x="21883" y="5746"/>
                    </a:cubicBezTo>
                    <a:cubicBezTo>
                      <a:pt x="21949" y="5679"/>
                      <a:pt x="21983" y="5546"/>
                      <a:pt x="21916" y="5479"/>
                    </a:cubicBezTo>
                    <a:cubicBezTo>
                      <a:pt x="21851" y="5414"/>
                      <a:pt x="21787" y="5378"/>
                      <a:pt x="21722" y="5378"/>
                    </a:cubicBezTo>
                    <a:close/>
                    <a:moveTo>
                      <a:pt x="3869" y="5524"/>
                    </a:moveTo>
                    <a:cubicBezTo>
                      <a:pt x="3804" y="5524"/>
                      <a:pt x="3742" y="5540"/>
                      <a:pt x="3703" y="5579"/>
                    </a:cubicBezTo>
                    <a:cubicBezTo>
                      <a:pt x="3670" y="5679"/>
                      <a:pt x="3670" y="5813"/>
                      <a:pt x="3736" y="5879"/>
                    </a:cubicBezTo>
                    <a:cubicBezTo>
                      <a:pt x="3936" y="6046"/>
                      <a:pt x="4170" y="6213"/>
                      <a:pt x="4403" y="6380"/>
                    </a:cubicBezTo>
                    <a:cubicBezTo>
                      <a:pt x="4437" y="6413"/>
                      <a:pt x="4504" y="6413"/>
                      <a:pt x="4537" y="6413"/>
                    </a:cubicBezTo>
                    <a:cubicBezTo>
                      <a:pt x="4604" y="6413"/>
                      <a:pt x="4670" y="6380"/>
                      <a:pt x="4704" y="6346"/>
                    </a:cubicBezTo>
                    <a:cubicBezTo>
                      <a:pt x="4770" y="6246"/>
                      <a:pt x="4737" y="6146"/>
                      <a:pt x="4670" y="6046"/>
                    </a:cubicBezTo>
                    <a:cubicBezTo>
                      <a:pt x="4403" y="5879"/>
                      <a:pt x="4203" y="5713"/>
                      <a:pt x="4003" y="5546"/>
                    </a:cubicBezTo>
                    <a:cubicBezTo>
                      <a:pt x="3962" y="5532"/>
                      <a:pt x="3915" y="5524"/>
                      <a:pt x="3869" y="5524"/>
                    </a:cubicBezTo>
                    <a:close/>
                    <a:moveTo>
                      <a:pt x="32990" y="5499"/>
                    </a:moveTo>
                    <a:cubicBezTo>
                      <a:pt x="32964" y="5499"/>
                      <a:pt x="32942" y="5504"/>
                      <a:pt x="32924" y="5512"/>
                    </a:cubicBezTo>
                    <a:cubicBezTo>
                      <a:pt x="32857" y="5579"/>
                      <a:pt x="32790" y="5713"/>
                      <a:pt x="32857" y="5813"/>
                    </a:cubicBezTo>
                    <a:cubicBezTo>
                      <a:pt x="32957" y="6013"/>
                      <a:pt x="33091" y="6246"/>
                      <a:pt x="33191" y="6513"/>
                    </a:cubicBezTo>
                    <a:cubicBezTo>
                      <a:pt x="33224" y="6580"/>
                      <a:pt x="33291" y="6647"/>
                      <a:pt x="33391" y="6647"/>
                    </a:cubicBezTo>
                    <a:cubicBezTo>
                      <a:pt x="33391" y="6647"/>
                      <a:pt x="33424" y="6647"/>
                      <a:pt x="33458" y="6680"/>
                    </a:cubicBezTo>
                    <a:cubicBezTo>
                      <a:pt x="33591" y="6580"/>
                      <a:pt x="33624" y="6513"/>
                      <a:pt x="33591" y="6380"/>
                    </a:cubicBezTo>
                    <a:cubicBezTo>
                      <a:pt x="33458" y="6080"/>
                      <a:pt x="33324" y="5846"/>
                      <a:pt x="33224" y="5579"/>
                    </a:cubicBezTo>
                    <a:cubicBezTo>
                      <a:pt x="33151" y="5530"/>
                      <a:pt x="33060" y="5499"/>
                      <a:pt x="32990" y="5499"/>
                    </a:cubicBezTo>
                    <a:close/>
                    <a:moveTo>
                      <a:pt x="20276" y="6267"/>
                    </a:moveTo>
                    <a:cubicBezTo>
                      <a:pt x="20252" y="6267"/>
                      <a:pt x="20231" y="6271"/>
                      <a:pt x="20215" y="6280"/>
                    </a:cubicBezTo>
                    <a:cubicBezTo>
                      <a:pt x="19948" y="6413"/>
                      <a:pt x="19714" y="6547"/>
                      <a:pt x="19448" y="6647"/>
                    </a:cubicBezTo>
                    <a:cubicBezTo>
                      <a:pt x="19314" y="6680"/>
                      <a:pt x="19281" y="6747"/>
                      <a:pt x="19314" y="6880"/>
                    </a:cubicBezTo>
                    <a:cubicBezTo>
                      <a:pt x="19381" y="6980"/>
                      <a:pt x="19448" y="7014"/>
                      <a:pt x="19548" y="7014"/>
                    </a:cubicBezTo>
                    <a:lnTo>
                      <a:pt x="19614" y="7014"/>
                    </a:lnTo>
                    <a:cubicBezTo>
                      <a:pt x="19881" y="6913"/>
                      <a:pt x="20181" y="6780"/>
                      <a:pt x="20415" y="6680"/>
                    </a:cubicBezTo>
                    <a:cubicBezTo>
                      <a:pt x="20515" y="6580"/>
                      <a:pt x="20548" y="6446"/>
                      <a:pt x="20515" y="6380"/>
                    </a:cubicBezTo>
                    <a:cubicBezTo>
                      <a:pt x="20440" y="6305"/>
                      <a:pt x="20346" y="6267"/>
                      <a:pt x="20276" y="6267"/>
                    </a:cubicBezTo>
                    <a:close/>
                    <a:moveTo>
                      <a:pt x="15307" y="6196"/>
                    </a:moveTo>
                    <a:cubicBezTo>
                      <a:pt x="15253" y="6196"/>
                      <a:pt x="15194" y="6213"/>
                      <a:pt x="15144" y="6246"/>
                    </a:cubicBezTo>
                    <a:lnTo>
                      <a:pt x="15044" y="6380"/>
                    </a:lnTo>
                    <a:cubicBezTo>
                      <a:pt x="14978" y="6346"/>
                      <a:pt x="14911" y="6313"/>
                      <a:pt x="14878" y="6246"/>
                    </a:cubicBezTo>
                    <a:cubicBezTo>
                      <a:pt x="14842" y="6223"/>
                      <a:pt x="14803" y="6212"/>
                      <a:pt x="14763" y="6212"/>
                    </a:cubicBezTo>
                    <a:cubicBezTo>
                      <a:pt x="14691" y="6212"/>
                      <a:pt x="14620" y="6248"/>
                      <a:pt x="14577" y="6313"/>
                    </a:cubicBezTo>
                    <a:cubicBezTo>
                      <a:pt x="14477" y="6380"/>
                      <a:pt x="14544" y="6513"/>
                      <a:pt x="14611" y="6580"/>
                    </a:cubicBezTo>
                    <a:cubicBezTo>
                      <a:pt x="14644" y="6580"/>
                      <a:pt x="14644" y="6647"/>
                      <a:pt x="14711" y="6647"/>
                    </a:cubicBezTo>
                    <a:lnTo>
                      <a:pt x="14577" y="6747"/>
                    </a:lnTo>
                    <a:cubicBezTo>
                      <a:pt x="14511" y="6847"/>
                      <a:pt x="14444" y="6980"/>
                      <a:pt x="14544" y="7047"/>
                    </a:cubicBezTo>
                    <a:cubicBezTo>
                      <a:pt x="14577" y="7080"/>
                      <a:pt x="14677" y="7147"/>
                      <a:pt x="14711" y="7147"/>
                    </a:cubicBezTo>
                    <a:cubicBezTo>
                      <a:pt x="14744" y="7147"/>
                      <a:pt x="14778" y="7147"/>
                      <a:pt x="14844" y="7214"/>
                    </a:cubicBezTo>
                    <a:cubicBezTo>
                      <a:pt x="14911" y="7147"/>
                      <a:pt x="14978" y="7080"/>
                      <a:pt x="15078" y="7014"/>
                    </a:cubicBezTo>
                    <a:cubicBezTo>
                      <a:pt x="15144" y="7047"/>
                      <a:pt x="15278" y="7080"/>
                      <a:pt x="15378" y="7147"/>
                    </a:cubicBezTo>
                    <a:cubicBezTo>
                      <a:pt x="15402" y="7155"/>
                      <a:pt x="15427" y="7159"/>
                      <a:pt x="15453" y="7159"/>
                    </a:cubicBezTo>
                    <a:cubicBezTo>
                      <a:pt x="15537" y="7159"/>
                      <a:pt x="15627" y="7115"/>
                      <a:pt x="15678" y="7014"/>
                    </a:cubicBezTo>
                    <a:cubicBezTo>
                      <a:pt x="15712" y="6880"/>
                      <a:pt x="15678" y="6747"/>
                      <a:pt x="15545" y="6713"/>
                    </a:cubicBezTo>
                    <a:cubicBezTo>
                      <a:pt x="15511" y="6680"/>
                      <a:pt x="15445" y="6680"/>
                      <a:pt x="15411" y="6647"/>
                    </a:cubicBezTo>
                    <a:cubicBezTo>
                      <a:pt x="15411" y="6580"/>
                      <a:pt x="15445" y="6580"/>
                      <a:pt x="15445" y="6547"/>
                    </a:cubicBezTo>
                    <a:cubicBezTo>
                      <a:pt x="15545" y="6480"/>
                      <a:pt x="15545" y="6346"/>
                      <a:pt x="15445" y="6246"/>
                    </a:cubicBezTo>
                    <a:cubicBezTo>
                      <a:pt x="15411" y="6213"/>
                      <a:pt x="15361" y="6196"/>
                      <a:pt x="15307" y="6196"/>
                    </a:cubicBezTo>
                    <a:close/>
                    <a:moveTo>
                      <a:pt x="5272" y="6401"/>
                    </a:moveTo>
                    <a:cubicBezTo>
                      <a:pt x="5177" y="6401"/>
                      <a:pt x="5096" y="6438"/>
                      <a:pt x="5071" y="6513"/>
                    </a:cubicBezTo>
                    <a:cubicBezTo>
                      <a:pt x="5037" y="6647"/>
                      <a:pt x="5071" y="6747"/>
                      <a:pt x="5171" y="6813"/>
                    </a:cubicBezTo>
                    <a:cubicBezTo>
                      <a:pt x="5404" y="6980"/>
                      <a:pt x="5671" y="7080"/>
                      <a:pt x="5905" y="7214"/>
                    </a:cubicBezTo>
                    <a:cubicBezTo>
                      <a:pt x="5938" y="7247"/>
                      <a:pt x="5938" y="7247"/>
                      <a:pt x="6005" y="7247"/>
                    </a:cubicBezTo>
                    <a:cubicBezTo>
                      <a:pt x="6038" y="7247"/>
                      <a:pt x="6105" y="7214"/>
                      <a:pt x="6171" y="7080"/>
                    </a:cubicBezTo>
                    <a:cubicBezTo>
                      <a:pt x="6238" y="6980"/>
                      <a:pt x="6171" y="6847"/>
                      <a:pt x="6071" y="6813"/>
                    </a:cubicBezTo>
                    <a:cubicBezTo>
                      <a:pt x="5838" y="6680"/>
                      <a:pt x="5604" y="6547"/>
                      <a:pt x="5371" y="6413"/>
                    </a:cubicBezTo>
                    <a:cubicBezTo>
                      <a:pt x="5337" y="6405"/>
                      <a:pt x="5304" y="6401"/>
                      <a:pt x="5272" y="6401"/>
                    </a:cubicBezTo>
                    <a:close/>
                    <a:moveTo>
                      <a:pt x="18731" y="6838"/>
                    </a:moveTo>
                    <a:cubicBezTo>
                      <a:pt x="18715" y="6838"/>
                      <a:pt x="18697" y="6841"/>
                      <a:pt x="18680" y="6847"/>
                    </a:cubicBezTo>
                    <a:cubicBezTo>
                      <a:pt x="18413" y="6880"/>
                      <a:pt x="18113" y="6913"/>
                      <a:pt x="17880" y="6980"/>
                    </a:cubicBezTo>
                    <a:cubicBezTo>
                      <a:pt x="17780" y="6980"/>
                      <a:pt x="17713" y="7047"/>
                      <a:pt x="17713" y="7180"/>
                    </a:cubicBezTo>
                    <a:cubicBezTo>
                      <a:pt x="17713" y="7314"/>
                      <a:pt x="17780" y="7380"/>
                      <a:pt x="17913" y="7380"/>
                    </a:cubicBezTo>
                    <a:cubicBezTo>
                      <a:pt x="18247" y="7347"/>
                      <a:pt x="18547" y="7314"/>
                      <a:pt x="18747" y="7247"/>
                    </a:cubicBezTo>
                    <a:cubicBezTo>
                      <a:pt x="18880" y="7214"/>
                      <a:pt x="18947" y="7147"/>
                      <a:pt x="18914" y="7014"/>
                    </a:cubicBezTo>
                    <a:cubicBezTo>
                      <a:pt x="18886" y="6903"/>
                      <a:pt x="18813" y="6838"/>
                      <a:pt x="18731" y="6838"/>
                    </a:cubicBezTo>
                    <a:close/>
                    <a:moveTo>
                      <a:pt x="16345" y="6880"/>
                    </a:moveTo>
                    <a:cubicBezTo>
                      <a:pt x="16212" y="6880"/>
                      <a:pt x="16112" y="6913"/>
                      <a:pt x="16078" y="7047"/>
                    </a:cubicBezTo>
                    <a:cubicBezTo>
                      <a:pt x="16078" y="7180"/>
                      <a:pt x="16112" y="7247"/>
                      <a:pt x="16245" y="7280"/>
                    </a:cubicBezTo>
                    <a:cubicBezTo>
                      <a:pt x="16545" y="7380"/>
                      <a:pt x="16846" y="7414"/>
                      <a:pt x="17113" y="7414"/>
                    </a:cubicBezTo>
                    <a:cubicBezTo>
                      <a:pt x="17213" y="7414"/>
                      <a:pt x="17279" y="7347"/>
                      <a:pt x="17346" y="7214"/>
                    </a:cubicBezTo>
                    <a:cubicBezTo>
                      <a:pt x="17346" y="7147"/>
                      <a:pt x="17246" y="7014"/>
                      <a:pt x="17113" y="7014"/>
                    </a:cubicBezTo>
                    <a:cubicBezTo>
                      <a:pt x="16846" y="6947"/>
                      <a:pt x="16579" y="6913"/>
                      <a:pt x="16345" y="6880"/>
                    </a:cubicBezTo>
                    <a:close/>
                    <a:moveTo>
                      <a:pt x="6764" y="7202"/>
                    </a:moveTo>
                    <a:cubicBezTo>
                      <a:pt x="6681" y="7202"/>
                      <a:pt x="6597" y="7245"/>
                      <a:pt x="6572" y="7347"/>
                    </a:cubicBezTo>
                    <a:cubicBezTo>
                      <a:pt x="6538" y="7414"/>
                      <a:pt x="6572" y="7547"/>
                      <a:pt x="6705" y="7581"/>
                    </a:cubicBezTo>
                    <a:cubicBezTo>
                      <a:pt x="6939" y="7714"/>
                      <a:pt x="7205" y="7814"/>
                      <a:pt x="7506" y="7881"/>
                    </a:cubicBezTo>
                    <a:lnTo>
                      <a:pt x="7539" y="7881"/>
                    </a:lnTo>
                    <a:cubicBezTo>
                      <a:pt x="7606" y="7881"/>
                      <a:pt x="7706" y="7814"/>
                      <a:pt x="7739" y="7714"/>
                    </a:cubicBezTo>
                    <a:cubicBezTo>
                      <a:pt x="7773" y="7647"/>
                      <a:pt x="7739" y="7514"/>
                      <a:pt x="7606" y="7481"/>
                    </a:cubicBezTo>
                    <a:cubicBezTo>
                      <a:pt x="7339" y="7380"/>
                      <a:pt x="7072" y="7314"/>
                      <a:pt x="6839" y="7214"/>
                    </a:cubicBezTo>
                    <a:cubicBezTo>
                      <a:pt x="6815" y="7206"/>
                      <a:pt x="6789" y="7202"/>
                      <a:pt x="6764" y="7202"/>
                    </a:cubicBezTo>
                    <a:close/>
                    <a:moveTo>
                      <a:pt x="13991" y="7201"/>
                    </a:moveTo>
                    <a:cubicBezTo>
                      <a:pt x="13964" y="7201"/>
                      <a:pt x="13937" y="7205"/>
                      <a:pt x="13910" y="7214"/>
                    </a:cubicBezTo>
                    <a:cubicBezTo>
                      <a:pt x="13677" y="7347"/>
                      <a:pt x="13410" y="7481"/>
                      <a:pt x="13176" y="7547"/>
                    </a:cubicBezTo>
                    <a:cubicBezTo>
                      <a:pt x="13043" y="7581"/>
                      <a:pt x="13010" y="7681"/>
                      <a:pt x="13043" y="7814"/>
                    </a:cubicBezTo>
                    <a:cubicBezTo>
                      <a:pt x="13076" y="7881"/>
                      <a:pt x="13176" y="7914"/>
                      <a:pt x="13243" y="7914"/>
                    </a:cubicBezTo>
                    <a:cubicBezTo>
                      <a:pt x="13276" y="7914"/>
                      <a:pt x="13343" y="7914"/>
                      <a:pt x="13310" y="7948"/>
                    </a:cubicBezTo>
                    <a:cubicBezTo>
                      <a:pt x="13610" y="7847"/>
                      <a:pt x="13877" y="7714"/>
                      <a:pt x="14110" y="7581"/>
                    </a:cubicBezTo>
                    <a:cubicBezTo>
                      <a:pt x="14210" y="7514"/>
                      <a:pt x="14244" y="7380"/>
                      <a:pt x="14210" y="7280"/>
                    </a:cubicBezTo>
                    <a:cubicBezTo>
                      <a:pt x="14137" y="7232"/>
                      <a:pt x="14064" y="7201"/>
                      <a:pt x="13991" y="7201"/>
                    </a:cubicBezTo>
                    <a:close/>
                    <a:moveTo>
                      <a:pt x="8373" y="7647"/>
                    </a:moveTo>
                    <a:cubicBezTo>
                      <a:pt x="8240" y="7647"/>
                      <a:pt x="8106" y="7681"/>
                      <a:pt x="8106" y="7814"/>
                    </a:cubicBezTo>
                    <a:cubicBezTo>
                      <a:pt x="8106" y="7914"/>
                      <a:pt x="8173" y="8014"/>
                      <a:pt x="8273" y="8048"/>
                    </a:cubicBezTo>
                    <a:cubicBezTo>
                      <a:pt x="8573" y="8148"/>
                      <a:pt x="8873" y="8181"/>
                      <a:pt x="9174" y="8214"/>
                    </a:cubicBezTo>
                    <a:cubicBezTo>
                      <a:pt x="9240" y="8214"/>
                      <a:pt x="9340" y="8181"/>
                      <a:pt x="9340" y="8048"/>
                    </a:cubicBezTo>
                    <a:cubicBezTo>
                      <a:pt x="9374" y="7914"/>
                      <a:pt x="9274" y="7814"/>
                      <a:pt x="9174" y="7814"/>
                    </a:cubicBezTo>
                    <a:cubicBezTo>
                      <a:pt x="8907" y="7747"/>
                      <a:pt x="8606" y="7681"/>
                      <a:pt x="8373" y="7647"/>
                    </a:cubicBezTo>
                    <a:close/>
                    <a:moveTo>
                      <a:pt x="33690" y="7005"/>
                    </a:moveTo>
                    <a:cubicBezTo>
                      <a:pt x="33669" y="7005"/>
                      <a:pt x="33647" y="7008"/>
                      <a:pt x="33624" y="7014"/>
                    </a:cubicBezTo>
                    <a:cubicBezTo>
                      <a:pt x="33524" y="7047"/>
                      <a:pt x="33424" y="7114"/>
                      <a:pt x="33458" y="7247"/>
                    </a:cubicBezTo>
                    <a:cubicBezTo>
                      <a:pt x="33524" y="7514"/>
                      <a:pt x="33558" y="7814"/>
                      <a:pt x="33591" y="8048"/>
                    </a:cubicBezTo>
                    <a:cubicBezTo>
                      <a:pt x="33591" y="8148"/>
                      <a:pt x="33691" y="8214"/>
                      <a:pt x="33791" y="8214"/>
                    </a:cubicBezTo>
                    <a:cubicBezTo>
                      <a:pt x="33925" y="8214"/>
                      <a:pt x="34025" y="8148"/>
                      <a:pt x="34058" y="8014"/>
                    </a:cubicBezTo>
                    <a:cubicBezTo>
                      <a:pt x="34025" y="7747"/>
                      <a:pt x="33958" y="7481"/>
                      <a:pt x="33891" y="7180"/>
                    </a:cubicBezTo>
                    <a:cubicBezTo>
                      <a:pt x="33864" y="7070"/>
                      <a:pt x="33790" y="7005"/>
                      <a:pt x="33690" y="7005"/>
                    </a:cubicBezTo>
                    <a:close/>
                    <a:moveTo>
                      <a:pt x="12459" y="7741"/>
                    </a:moveTo>
                    <a:cubicBezTo>
                      <a:pt x="12444" y="7741"/>
                      <a:pt x="12427" y="7743"/>
                      <a:pt x="12409" y="7747"/>
                    </a:cubicBezTo>
                    <a:cubicBezTo>
                      <a:pt x="12176" y="7814"/>
                      <a:pt x="11909" y="7847"/>
                      <a:pt x="11609" y="7881"/>
                    </a:cubicBezTo>
                    <a:cubicBezTo>
                      <a:pt x="11542" y="7914"/>
                      <a:pt x="11442" y="8014"/>
                      <a:pt x="11442" y="8148"/>
                    </a:cubicBezTo>
                    <a:cubicBezTo>
                      <a:pt x="11442" y="8214"/>
                      <a:pt x="11542" y="8314"/>
                      <a:pt x="11675" y="8314"/>
                    </a:cubicBezTo>
                    <a:cubicBezTo>
                      <a:pt x="11942" y="8248"/>
                      <a:pt x="12242" y="8214"/>
                      <a:pt x="12509" y="8181"/>
                    </a:cubicBezTo>
                    <a:cubicBezTo>
                      <a:pt x="12609" y="8148"/>
                      <a:pt x="12709" y="8048"/>
                      <a:pt x="12676" y="7914"/>
                    </a:cubicBezTo>
                    <a:cubicBezTo>
                      <a:pt x="12618" y="7828"/>
                      <a:pt x="12560" y="7741"/>
                      <a:pt x="12459" y="7741"/>
                    </a:cubicBezTo>
                    <a:close/>
                    <a:moveTo>
                      <a:pt x="9941" y="7881"/>
                    </a:moveTo>
                    <a:cubicBezTo>
                      <a:pt x="9874" y="7881"/>
                      <a:pt x="9741" y="7981"/>
                      <a:pt x="9741" y="8081"/>
                    </a:cubicBezTo>
                    <a:cubicBezTo>
                      <a:pt x="9741" y="8181"/>
                      <a:pt x="9841" y="8314"/>
                      <a:pt x="9941" y="8314"/>
                    </a:cubicBezTo>
                    <a:cubicBezTo>
                      <a:pt x="10241" y="8348"/>
                      <a:pt x="10508" y="8348"/>
                      <a:pt x="10741" y="8348"/>
                    </a:cubicBezTo>
                    <a:lnTo>
                      <a:pt x="10775" y="8348"/>
                    </a:lnTo>
                    <a:cubicBezTo>
                      <a:pt x="10908" y="8348"/>
                      <a:pt x="10975" y="8248"/>
                      <a:pt x="10975" y="8148"/>
                    </a:cubicBezTo>
                    <a:cubicBezTo>
                      <a:pt x="10975" y="8014"/>
                      <a:pt x="10908" y="7914"/>
                      <a:pt x="10775" y="7914"/>
                    </a:cubicBezTo>
                    <a:lnTo>
                      <a:pt x="10708" y="7914"/>
                    </a:lnTo>
                    <a:cubicBezTo>
                      <a:pt x="10441" y="7914"/>
                      <a:pt x="10208" y="7881"/>
                      <a:pt x="9941" y="7881"/>
                    </a:cubicBezTo>
                    <a:close/>
                    <a:moveTo>
                      <a:pt x="33791" y="8648"/>
                    </a:moveTo>
                    <a:cubicBezTo>
                      <a:pt x="33691" y="8648"/>
                      <a:pt x="33591" y="8715"/>
                      <a:pt x="33591" y="8848"/>
                    </a:cubicBezTo>
                    <a:cubicBezTo>
                      <a:pt x="33558" y="9082"/>
                      <a:pt x="33524" y="9382"/>
                      <a:pt x="33458" y="9649"/>
                    </a:cubicBezTo>
                    <a:cubicBezTo>
                      <a:pt x="33458" y="9749"/>
                      <a:pt x="33524" y="9849"/>
                      <a:pt x="33624" y="9882"/>
                    </a:cubicBezTo>
                    <a:lnTo>
                      <a:pt x="33691" y="9882"/>
                    </a:lnTo>
                    <a:cubicBezTo>
                      <a:pt x="33791" y="9882"/>
                      <a:pt x="33891" y="9849"/>
                      <a:pt x="33891" y="9715"/>
                    </a:cubicBezTo>
                    <a:cubicBezTo>
                      <a:pt x="33958" y="9415"/>
                      <a:pt x="34025" y="9148"/>
                      <a:pt x="34025" y="8848"/>
                    </a:cubicBezTo>
                    <a:cubicBezTo>
                      <a:pt x="34025" y="8748"/>
                      <a:pt x="33925" y="8648"/>
                      <a:pt x="33791" y="8648"/>
                    </a:cubicBezTo>
                    <a:close/>
                    <a:moveTo>
                      <a:pt x="33401" y="10237"/>
                    </a:moveTo>
                    <a:cubicBezTo>
                      <a:pt x="33333" y="10237"/>
                      <a:pt x="33250" y="10281"/>
                      <a:pt x="33224" y="10383"/>
                    </a:cubicBezTo>
                    <a:cubicBezTo>
                      <a:pt x="33124" y="10649"/>
                      <a:pt x="33024" y="10850"/>
                      <a:pt x="32890" y="11083"/>
                    </a:cubicBezTo>
                    <a:cubicBezTo>
                      <a:pt x="32824" y="11217"/>
                      <a:pt x="32890" y="11350"/>
                      <a:pt x="32957" y="11383"/>
                    </a:cubicBezTo>
                    <a:cubicBezTo>
                      <a:pt x="33024" y="11417"/>
                      <a:pt x="33057" y="11417"/>
                      <a:pt x="33091" y="11417"/>
                    </a:cubicBezTo>
                    <a:cubicBezTo>
                      <a:pt x="33191" y="11417"/>
                      <a:pt x="33224" y="11383"/>
                      <a:pt x="33224" y="11317"/>
                    </a:cubicBezTo>
                    <a:cubicBezTo>
                      <a:pt x="33357" y="11050"/>
                      <a:pt x="33458" y="10750"/>
                      <a:pt x="33591" y="10516"/>
                    </a:cubicBezTo>
                    <a:cubicBezTo>
                      <a:pt x="33624" y="10416"/>
                      <a:pt x="33591" y="10316"/>
                      <a:pt x="33458" y="10249"/>
                    </a:cubicBezTo>
                    <a:cubicBezTo>
                      <a:pt x="33442" y="10241"/>
                      <a:pt x="33422" y="10237"/>
                      <a:pt x="33401" y="10237"/>
                    </a:cubicBezTo>
                    <a:close/>
                    <a:moveTo>
                      <a:pt x="32589" y="11695"/>
                    </a:moveTo>
                    <a:cubicBezTo>
                      <a:pt x="32525" y="11695"/>
                      <a:pt x="32463" y="11711"/>
                      <a:pt x="32423" y="11750"/>
                    </a:cubicBezTo>
                    <a:cubicBezTo>
                      <a:pt x="32257" y="11984"/>
                      <a:pt x="32057" y="12151"/>
                      <a:pt x="31890" y="12317"/>
                    </a:cubicBezTo>
                    <a:cubicBezTo>
                      <a:pt x="31790" y="12384"/>
                      <a:pt x="31790" y="12517"/>
                      <a:pt x="31890" y="12584"/>
                    </a:cubicBezTo>
                    <a:cubicBezTo>
                      <a:pt x="31923" y="12651"/>
                      <a:pt x="32023" y="12684"/>
                      <a:pt x="32057" y="12684"/>
                    </a:cubicBezTo>
                    <a:cubicBezTo>
                      <a:pt x="32123" y="12684"/>
                      <a:pt x="32190" y="12684"/>
                      <a:pt x="32157" y="12584"/>
                    </a:cubicBezTo>
                    <a:cubicBezTo>
                      <a:pt x="32390" y="12417"/>
                      <a:pt x="32590" y="12217"/>
                      <a:pt x="32757" y="12017"/>
                    </a:cubicBezTo>
                    <a:cubicBezTo>
                      <a:pt x="32790" y="11917"/>
                      <a:pt x="32790" y="11817"/>
                      <a:pt x="32724" y="11717"/>
                    </a:cubicBezTo>
                    <a:cubicBezTo>
                      <a:pt x="32682" y="11703"/>
                      <a:pt x="32635" y="11695"/>
                      <a:pt x="32589" y="116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6875824" y="773274"/>
                <a:ext cx="1401371" cy="1086292"/>
              </a:xfrm>
              <a:custGeom>
                <a:avLst/>
                <a:gdLst/>
                <a:ahLst/>
                <a:cxnLst/>
                <a:rect l="l" t="t" r="r" b="b"/>
                <a:pathLst>
                  <a:path w="30053" h="23296" extrusionOk="0">
                    <a:moveTo>
                      <a:pt x="15116" y="0"/>
                    </a:moveTo>
                    <a:cubicBezTo>
                      <a:pt x="14364" y="0"/>
                      <a:pt x="13573" y="43"/>
                      <a:pt x="12743" y="132"/>
                    </a:cubicBezTo>
                    <a:cubicBezTo>
                      <a:pt x="12743" y="132"/>
                      <a:pt x="2803" y="399"/>
                      <a:pt x="1535" y="9806"/>
                    </a:cubicBezTo>
                    <a:cubicBezTo>
                      <a:pt x="1" y="21681"/>
                      <a:pt x="12743" y="17311"/>
                      <a:pt x="11342" y="19546"/>
                    </a:cubicBezTo>
                    <a:cubicBezTo>
                      <a:pt x="9975" y="21814"/>
                      <a:pt x="7873" y="22715"/>
                      <a:pt x="10141" y="23182"/>
                    </a:cubicBezTo>
                    <a:cubicBezTo>
                      <a:pt x="10495" y="23256"/>
                      <a:pt x="10971" y="23296"/>
                      <a:pt x="11542" y="23296"/>
                    </a:cubicBezTo>
                    <a:cubicBezTo>
                      <a:pt x="14582" y="23296"/>
                      <a:pt x="20336" y="22173"/>
                      <a:pt x="24885" y="19112"/>
                    </a:cubicBezTo>
                    <a:cubicBezTo>
                      <a:pt x="30053" y="15657"/>
                      <a:pt x="29526" y="0"/>
                      <a:pt x="15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7166714" y="999860"/>
                <a:ext cx="844096" cy="552006"/>
              </a:xfrm>
              <a:custGeom>
                <a:avLst/>
                <a:gdLst/>
                <a:ahLst/>
                <a:cxnLst/>
                <a:rect l="l" t="t" r="r" b="b"/>
                <a:pathLst>
                  <a:path w="18102" h="11838" extrusionOk="0">
                    <a:moveTo>
                      <a:pt x="11831" y="0"/>
                    </a:moveTo>
                    <a:cubicBezTo>
                      <a:pt x="9236" y="0"/>
                      <a:pt x="8273" y="3446"/>
                      <a:pt x="8273" y="3446"/>
                    </a:cubicBezTo>
                    <a:cubicBezTo>
                      <a:pt x="7871" y="1435"/>
                      <a:pt x="6220" y="78"/>
                      <a:pt x="4643" y="78"/>
                    </a:cubicBezTo>
                    <a:cubicBezTo>
                      <a:pt x="3605" y="78"/>
                      <a:pt x="2598" y="667"/>
                      <a:pt x="2002" y="2045"/>
                    </a:cubicBezTo>
                    <a:cubicBezTo>
                      <a:pt x="1" y="6748"/>
                      <a:pt x="8440" y="11785"/>
                      <a:pt x="8440" y="11785"/>
                    </a:cubicBezTo>
                    <a:cubicBezTo>
                      <a:pt x="8476" y="11821"/>
                      <a:pt x="8526" y="11838"/>
                      <a:pt x="8590" y="11838"/>
                    </a:cubicBezTo>
                    <a:cubicBezTo>
                      <a:pt x="10018" y="11838"/>
                      <a:pt x="18101" y="3203"/>
                      <a:pt x="14077" y="744"/>
                    </a:cubicBezTo>
                    <a:cubicBezTo>
                      <a:pt x="13221" y="213"/>
                      <a:pt x="12476" y="0"/>
                      <a:pt x="118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7154263" y="1193198"/>
                <a:ext cx="774664" cy="244248"/>
              </a:xfrm>
              <a:custGeom>
                <a:avLst/>
                <a:gdLst/>
                <a:ahLst/>
                <a:cxnLst/>
                <a:rect l="l" t="t" r="r" b="b"/>
                <a:pathLst>
                  <a:path w="16613" h="5238" extrusionOk="0">
                    <a:moveTo>
                      <a:pt x="10342" y="0"/>
                    </a:moveTo>
                    <a:cubicBezTo>
                      <a:pt x="9941" y="67"/>
                      <a:pt x="9608" y="1034"/>
                      <a:pt x="9007" y="3102"/>
                    </a:cubicBezTo>
                    <a:cubicBezTo>
                      <a:pt x="8874" y="3636"/>
                      <a:pt x="8674" y="4303"/>
                      <a:pt x="8540" y="4637"/>
                    </a:cubicBezTo>
                    <a:cubicBezTo>
                      <a:pt x="8373" y="4237"/>
                      <a:pt x="8107" y="3269"/>
                      <a:pt x="7840" y="2569"/>
                    </a:cubicBezTo>
                    <a:cubicBezTo>
                      <a:pt x="7373" y="1068"/>
                      <a:pt x="7173" y="400"/>
                      <a:pt x="6972" y="267"/>
                    </a:cubicBezTo>
                    <a:cubicBezTo>
                      <a:pt x="6903" y="244"/>
                      <a:pt x="6850" y="205"/>
                      <a:pt x="6791" y="205"/>
                    </a:cubicBezTo>
                    <a:cubicBezTo>
                      <a:pt x="6764" y="205"/>
                      <a:pt x="6737" y="213"/>
                      <a:pt x="6706" y="234"/>
                    </a:cubicBezTo>
                    <a:cubicBezTo>
                      <a:pt x="6505" y="300"/>
                      <a:pt x="6339" y="634"/>
                      <a:pt x="6105" y="1401"/>
                    </a:cubicBezTo>
                    <a:cubicBezTo>
                      <a:pt x="5938" y="1802"/>
                      <a:pt x="5672" y="2569"/>
                      <a:pt x="5538" y="2635"/>
                    </a:cubicBezTo>
                    <a:cubicBezTo>
                      <a:pt x="5038" y="2569"/>
                      <a:pt x="701" y="2569"/>
                      <a:pt x="201" y="2569"/>
                    </a:cubicBezTo>
                    <a:cubicBezTo>
                      <a:pt x="101" y="2569"/>
                      <a:pt x="1" y="2635"/>
                      <a:pt x="1" y="2769"/>
                    </a:cubicBezTo>
                    <a:cubicBezTo>
                      <a:pt x="1" y="2902"/>
                      <a:pt x="101" y="2969"/>
                      <a:pt x="201" y="2969"/>
                    </a:cubicBezTo>
                    <a:cubicBezTo>
                      <a:pt x="1535" y="2969"/>
                      <a:pt x="5104" y="2969"/>
                      <a:pt x="5471" y="3069"/>
                    </a:cubicBezTo>
                    <a:cubicBezTo>
                      <a:pt x="5491" y="3072"/>
                      <a:pt x="5510" y="3074"/>
                      <a:pt x="5528" y="3074"/>
                    </a:cubicBezTo>
                    <a:cubicBezTo>
                      <a:pt x="5898" y="3074"/>
                      <a:pt x="6155" y="2457"/>
                      <a:pt x="6472" y="1568"/>
                    </a:cubicBezTo>
                    <a:cubicBezTo>
                      <a:pt x="6539" y="1301"/>
                      <a:pt x="6672" y="968"/>
                      <a:pt x="6772" y="767"/>
                    </a:cubicBezTo>
                    <a:cubicBezTo>
                      <a:pt x="6939" y="1134"/>
                      <a:pt x="7206" y="2068"/>
                      <a:pt x="7439" y="2736"/>
                    </a:cubicBezTo>
                    <a:cubicBezTo>
                      <a:pt x="8107" y="4804"/>
                      <a:pt x="8273" y="5171"/>
                      <a:pt x="8507" y="5237"/>
                    </a:cubicBezTo>
                    <a:lnTo>
                      <a:pt x="8607" y="5237"/>
                    </a:lnTo>
                    <a:cubicBezTo>
                      <a:pt x="8840" y="5237"/>
                      <a:pt x="8974" y="4804"/>
                      <a:pt x="9374" y="3269"/>
                    </a:cubicBezTo>
                    <a:cubicBezTo>
                      <a:pt x="9641" y="2402"/>
                      <a:pt x="10108" y="834"/>
                      <a:pt x="10342" y="501"/>
                    </a:cubicBezTo>
                    <a:cubicBezTo>
                      <a:pt x="10608" y="834"/>
                      <a:pt x="10708" y="1335"/>
                      <a:pt x="10809" y="1802"/>
                    </a:cubicBezTo>
                    <a:cubicBezTo>
                      <a:pt x="10975" y="2402"/>
                      <a:pt x="11109" y="2936"/>
                      <a:pt x="11509" y="2936"/>
                    </a:cubicBezTo>
                    <a:cubicBezTo>
                      <a:pt x="12009" y="2936"/>
                      <a:pt x="16346" y="3269"/>
                      <a:pt x="16379" y="3269"/>
                    </a:cubicBezTo>
                    <a:cubicBezTo>
                      <a:pt x="16479" y="3269"/>
                      <a:pt x="16613" y="3169"/>
                      <a:pt x="16613" y="3036"/>
                    </a:cubicBezTo>
                    <a:cubicBezTo>
                      <a:pt x="16613" y="2969"/>
                      <a:pt x="16513" y="2836"/>
                      <a:pt x="16379" y="2836"/>
                    </a:cubicBezTo>
                    <a:cubicBezTo>
                      <a:pt x="16212" y="2836"/>
                      <a:pt x="12009" y="2502"/>
                      <a:pt x="11509" y="2502"/>
                    </a:cubicBezTo>
                    <a:cubicBezTo>
                      <a:pt x="11376" y="2502"/>
                      <a:pt x="11276" y="1935"/>
                      <a:pt x="11209" y="1668"/>
                    </a:cubicBezTo>
                    <a:cubicBezTo>
                      <a:pt x="11109" y="1168"/>
                      <a:pt x="10975" y="601"/>
                      <a:pt x="10675" y="167"/>
                    </a:cubicBezTo>
                    <a:cubicBezTo>
                      <a:pt x="10542" y="0"/>
                      <a:pt x="10442" y="0"/>
                      <a:pt x="10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7401599" y="1949712"/>
                <a:ext cx="563104" cy="662099"/>
              </a:xfrm>
              <a:custGeom>
                <a:avLst/>
                <a:gdLst/>
                <a:ahLst/>
                <a:cxnLst/>
                <a:rect l="l" t="t" r="r" b="b"/>
                <a:pathLst>
                  <a:path w="12076" h="14199" extrusionOk="0">
                    <a:moveTo>
                      <a:pt x="11878" y="0"/>
                    </a:moveTo>
                    <a:cubicBezTo>
                      <a:pt x="11856" y="0"/>
                      <a:pt x="11832" y="7"/>
                      <a:pt x="11809" y="22"/>
                    </a:cubicBezTo>
                    <a:lnTo>
                      <a:pt x="134" y="3558"/>
                    </a:lnTo>
                    <a:cubicBezTo>
                      <a:pt x="67" y="3558"/>
                      <a:pt x="34" y="3591"/>
                      <a:pt x="1" y="3691"/>
                    </a:cubicBezTo>
                    <a:cubicBezTo>
                      <a:pt x="1" y="3758"/>
                      <a:pt x="1" y="3858"/>
                      <a:pt x="34" y="3892"/>
                    </a:cubicBezTo>
                    <a:lnTo>
                      <a:pt x="7339" y="14099"/>
                    </a:lnTo>
                    <a:cubicBezTo>
                      <a:pt x="7373" y="14132"/>
                      <a:pt x="7406" y="14199"/>
                      <a:pt x="7506" y="14199"/>
                    </a:cubicBezTo>
                    <a:cubicBezTo>
                      <a:pt x="7539" y="14199"/>
                      <a:pt x="7573" y="14199"/>
                      <a:pt x="7606" y="14099"/>
                    </a:cubicBezTo>
                    <a:cubicBezTo>
                      <a:pt x="7706" y="14032"/>
                      <a:pt x="7739" y="13899"/>
                      <a:pt x="7673" y="13799"/>
                    </a:cubicBezTo>
                    <a:lnTo>
                      <a:pt x="534" y="3858"/>
                    </a:lnTo>
                    <a:lnTo>
                      <a:pt x="11909" y="389"/>
                    </a:lnTo>
                    <a:cubicBezTo>
                      <a:pt x="12009" y="356"/>
                      <a:pt x="12076" y="256"/>
                      <a:pt x="12043" y="122"/>
                    </a:cubicBezTo>
                    <a:cubicBezTo>
                      <a:pt x="12017" y="71"/>
                      <a:pt x="11952" y="0"/>
                      <a:pt x="118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7846467" y="1851178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03"/>
                      <a:pt x="1035" y="4670"/>
                      <a:pt x="2336" y="4670"/>
                    </a:cubicBezTo>
                    <a:cubicBezTo>
                      <a:pt x="3637" y="4670"/>
                      <a:pt x="4671" y="3603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7837141" y="1841852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34"/>
                    </a:moveTo>
                    <a:cubicBezTo>
                      <a:pt x="3703" y="434"/>
                      <a:pt x="4671" y="1401"/>
                      <a:pt x="4671" y="2569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569"/>
                    </a:cubicBezTo>
                    <a:cubicBezTo>
                      <a:pt x="401" y="1401"/>
                      <a:pt x="1368" y="434"/>
                      <a:pt x="2536" y="434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01"/>
                      <a:pt x="1" y="2535"/>
                    </a:cubicBezTo>
                    <a:cubicBezTo>
                      <a:pt x="1" y="3936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01"/>
                      <a:pt x="3903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7642686" y="2492045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68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04" y="4670"/>
                      <a:pt x="4671" y="3636"/>
                      <a:pt x="4671" y="2335"/>
                    </a:cubicBezTo>
                    <a:cubicBezTo>
                      <a:pt x="4671" y="1068"/>
                      <a:pt x="3604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7633359" y="2482719"/>
                <a:ext cx="236507" cy="238000"/>
              </a:xfrm>
              <a:custGeom>
                <a:avLst/>
                <a:gdLst/>
                <a:ahLst/>
                <a:cxnLst/>
                <a:rect l="l" t="t" r="r" b="b"/>
                <a:pathLst>
                  <a:path w="5072" h="5104" extrusionOk="0">
                    <a:moveTo>
                      <a:pt x="2536" y="467"/>
                    </a:moveTo>
                    <a:cubicBezTo>
                      <a:pt x="3703" y="467"/>
                      <a:pt x="4671" y="1435"/>
                      <a:pt x="4671" y="2602"/>
                    </a:cubicBezTo>
                    <a:cubicBezTo>
                      <a:pt x="4671" y="3736"/>
                      <a:pt x="3703" y="4704"/>
                      <a:pt x="2536" y="4704"/>
                    </a:cubicBezTo>
                    <a:cubicBezTo>
                      <a:pt x="1368" y="4704"/>
                      <a:pt x="401" y="3736"/>
                      <a:pt x="401" y="2602"/>
                    </a:cubicBezTo>
                    <a:cubicBezTo>
                      <a:pt x="401" y="1435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02" y="0"/>
                      <a:pt x="1" y="1134"/>
                      <a:pt x="1" y="2535"/>
                    </a:cubicBezTo>
                    <a:cubicBezTo>
                      <a:pt x="1" y="3970"/>
                      <a:pt x="1135" y="5104"/>
                      <a:pt x="2536" y="5104"/>
                    </a:cubicBezTo>
                    <a:cubicBezTo>
                      <a:pt x="3904" y="5104"/>
                      <a:pt x="5071" y="3970"/>
                      <a:pt x="5071" y="2535"/>
                    </a:cubicBezTo>
                    <a:cubicBezTo>
                      <a:pt x="5071" y="1134"/>
                      <a:pt x="3937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7302040" y="2016070"/>
                <a:ext cx="217809" cy="21780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671" extrusionOk="0">
                    <a:moveTo>
                      <a:pt x="2336" y="0"/>
                    </a:moveTo>
                    <a:cubicBezTo>
                      <a:pt x="1035" y="0"/>
                      <a:pt x="1" y="1034"/>
                      <a:pt x="1" y="2335"/>
                    </a:cubicBezTo>
                    <a:cubicBezTo>
                      <a:pt x="1" y="3636"/>
                      <a:pt x="1035" y="4670"/>
                      <a:pt x="2336" y="4670"/>
                    </a:cubicBezTo>
                    <a:cubicBezTo>
                      <a:pt x="3637" y="4670"/>
                      <a:pt x="4671" y="3636"/>
                      <a:pt x="4671" y="2335"/>
                    </a:cubicBezTo>
                    <a:cubicBezTo>
                      <a:pt x="4671" y="1034"/>
                      <a:pt x="3637" y="0"/>
                      <a:pt x="2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7292713" y="2006744"/>
                <a:ext cx="236461" cy="236461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071" extrusionOk="0">
                    <a:moveTo>
                      <a:pt x="2536" y="467"/>
                    </a:moveTo>
                    <a:cubicBezTo>
                      <a:pt x="3703" y="467"/>
                      <a:pt x="4671" y="1401"/>
                      <a:pt x="4671" y="2569"/>
                    </a:cubicBezTo>
                    <a:cubicBezTo>
                      <a:pt x="4671" y="3736"/>
                      <a:pt x="3703" y="4703"/>
                      <a:pt x="2536" y="4703"/>
                    </a:cubicBezTo>
                    <a:cubicBezTo>
                      <a:pt x="1368" y="4703"/>
                      <a:pt x="401" y="3736"/>
                      <a:pt x="401" y="2569"/>
                    </a:cubicBezTo>
                    <a:cubicBezTo>
                      <a:pt x="401" y="1401"/>
                      <a:pt x="1368" y="467"/>
                      <a:pt x="2536" y="467"/>
                    </a:cubicBezTo>
                    <a:close/>
                    <a:moveTo>
                      <a:pt x="2536" y="0"/>
                    </a:moveTo>
                    <a:cubicBezTo>
                      <a:pt x="1135" y="0"/>
                      <a:pt x="1" y="1134"/>
                      <a:pt x="1" y="2535"/>
                    </a:cubicBezTo>
                    <a:cubicBezTo>
                      <a:pt x="1" y="3970"/>
                      <a:pt x="1168" y="5070"/>
                      <a:pt x="2536" y="5070"/>
                    </a:cubicBezTo>
                    <a:cubicBezTo>
                      <a:pt x="3903" y="5070"/>
                      <a:pt x="5071" y="3936"/>
                      <a:pt x="5071" y="2535"/>
                    </a:cubicBezTo>
                    <a:cubicBezTo>
                      <a:pt x="5071" y="1134"/>
                      <a:pt x="3970" y="0"/>
                      <a:pt x="25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9" name="Google Shape;929;p37"/>
            <p:cNvSpPr/>
            <p:nvPr/>
          </p:nvSpPr>
          <p:spPr>
            <a:xfrm>
              <a:off x="6373703" y="3867158"/>
              <a:ext cx="325711" cy="315487"/>
            </a:xfrm>
            <a:custGeom>
              <a:avLst/>
              <a:gdLst/>
              <a:ahLst/>
              <a:cxnLst/>
              <a:rect l="l" t="t" r="r" b="b"/>
              <a:pathLst>
                <a:path w="12743" h="12343" extrusionOk="0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37"/>
          <p:cNvSpPr txBox="1">
            <a:spLocks noGrp="1"/>
          </p:cNvSpPr>
          <p:nvPr>
            <p:ph type="subTitle" idx="1"/>
          </p:nvPr>
        </p:nvSpPr>
        <p:spPr>
          <a:xfrm>
            <a:off x="763685" y="1675284"/>
            <a:ext cx="7474687" cy="942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Palanquin" panose="020B0604020202020204" charset="0"/>
                <a:ea typeface="Arial" panose="020B0604020202020204" pitchFamily="34" charset="0"/>
                <a:cs typeface="Palanquin" panose="020B0604020202020204" charset="0"/>
              </a:rPr>
              <a:t>No estado sólido , os átomos podem existir em um dos 7 arranjos: </a:t>
            </a:r>
            <a:endParaRPr sz="2000" dirty="0">
              <a:solidFill>
                <a:schemeClr val="bg2">
                  <a:lumMod val="75000"/>
                </a:schemeClr>
              </a:solidFill>
              <a:latin typeface="Palanquin" panose="020B0604020202020204" charset="0"/>
              <a:cs typeface="Palanquin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3B34E8F-571B-46B3-BDFF-04B69D369949}"/>
              </a:ext>
            </a:extLst>
          </p:cNvPr>
          <p:cNvSpPr/>
          <p:nvPr/>
        </p:nvSpPr>
        <p:spPr>
          <a:xfrm>
            <a:off x="297455" y="2463741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Triclínico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ABD2062-8521-4D6F-8DCD-A88DF4E8F3E9}"/>
              </a:ext>
            </a:extLst>
          </p:cNvPr>
          <p:cNvSpPr/>
          <p:nvPr/>
        </p:nvSpPr>
        <p:spPr>
          <a:xfrm>
            <a:off x="763685" y="3282873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Romboédrico</a:t>
            </a: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1A631459-D66D-4A09-BB7B-7513BCB0827D}"/>
              </a:ext>
            </a:extLst>
          </p:cNvPr>
          <p:cNvSpPr/>
          <p:nvPr/>
        </p:nvSpPr>
        <p:spPr>
          <a:xfrm>
            <a:off x="2088906" y="4071330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Hexagonal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5BE0F5F7-6A3B-4A94-AC19-D55D48DF8039}"/>
              </a:ext>
            </a:extLst>
          </p:cNvPr>
          <p:cNvSpPr/>
          <p:nvPr/>
        </p:nvSpPr>
        <p:spPr>
          <a:xfrm>
            <a:off x="6128723" y="3968749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Cúbico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C050BB51-BF98-4FA2-8F2A-B38CDBFEAA0E}"/>
              </a:ext>
            </a:extLst>
          </p:cNvPr>
          <p:cNvSpPr/>
          <p:nvPr/>
        </p:nvSpPr>
        <p:spPr>
          <a:xfrm>
            <a:off x="3442771" y="2398341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Monoclínico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EC141EC8-19EB-4774-9ABA-77F6BDC242CE}"/>
              </a:ext>
            </a:extLst>
          </p:cNvPr>
          <p:cNvSpPr/>
          <p:nvPr/>
        </p:nvSpPr>
        <p:spPr>
          <a:xfrm>
            <a:off x="4163294" y="3315615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Tetragonal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E492C3B7-CCA0-4094-9E5E-16D368280A21}"/>
              </a:ext>
            </a:extLst>
          </p:cNvPr>
          <p:cNvSpPr/>
          <p:nvPr/>
        </p:nvSpPr>
        <p:spPr>
          <a:xfrm>
            <a:off x="6522688" y="2495576"/>
            <a:ext cx="2258458" cy="5177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latin typeface="Palanquin" panose="020B0604020202020204" charset="0"/>
                <a:cs typeface="Palanquin" panose="020B0604020202020204" charset="0"/>
              </a:rPr>
              <a:t>Ortorrômbico</a:t>
            </a:r>
          </a:p>
        </p:txBody>
      </p:sp>
    </p:spTree>
    <p:extLst>
      <p:ext uri="{BB962C8B-B14F-4D97-AF65-F5344CB8AC3E}">
        <p14:creationId xmlns:p14="http://schemas.microsoft.com/office/powerpoint/2010/main" val="2650358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0"/>
          <p:cNvSpPr txBox="1">
            <a:spLocks noGrp="1"/>
          </p:cNvSpPr>
          <p:nvPr>
            <p:ph type="title"/>
          </p:nvPr>
        </p:nvSpPr>
        <p:spPr>
          <a:xfrm>
            <a:off x="4770304" y="363351"/>
            <a:ext cx="3858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Desafio</a:t>
            </a:r>
            <a:endParaRPr dirty="0"/>
          </a:p>
        </p:txBody>
      </p:sp>
      <p:sp>
        <p:nvSpPr>
          <p:cNvPr id="1020" name="Google Shape;1020;p40"/>
          <p:cNvSpPr txBox="1">
            <a:spLocks noGrp="1"/>
          </p:cNvSpPr>
          <p:nvPr>
            <p:ph type="body" idx="1"/>
          </p:nvPr>
        </p:nvSpPr>
        <p:spPr>
          <a:xfrm>
            <a:off x="4605689" y="1371804"/>
            <a:ext cx="3858600" cy="1266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Desconhecimento das diferentes formas cristalinas e sua influência, que pode acarretar prejuízos ao paciente e ao fabricante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649230" y="729408"/>
            <a:ext cx="3752194" cy="3684682"/>
            <a:chOff x="563500" y="914775"/>
            <a:chExt cx="3682231" cy="3615978"/>
          </a:xfrm>
        </p:grpSpPr>
        <p:grpSp>
          <p:nvGrpSpPr>
            <p:cNvPr id="1022" name="Google Shape;1022;p40"/>
            <p:cNvGrpSpPr/>
            <p:nvPr/>
          </p:nvGrpSpPr>
          <p:grpSpPr>
            <a:xfrm>
              <a:off x="2989556" y="1667215"/>
              <a:ext cx="867468" cy="854995"/>
              <a:chOff x="2989556" y="1667215"/>
              <a:chExt cx="867468" cy="854995"/>
            </a:xfrm>
          </p:grpSpPr>
          <p:sp>
            <p:nvSpPr>
              <p:cNvPr id="1023" name="Google Shape;1023;p40"/>
              <p:cNvSpPr/>
              <p:nvPr/>
            </p:nvSpPr>
            <p:spPr>
              <a:xfrm>
                <a:off x="2989556" y="1673810"/>
                <a:ext cx="859974" cy="780238"/>
              </a:xfrm>
              <a:custGeom>
                <a:avLst/>
                <a:gdLst/>
                <a:ahLst/>
                <a:cxnLst/>
                <a:rect l="l" t="t" r="r" b="b"/>
                <a:pathLst>
                  <a:path w="22951" h="20823" extrusionOk="0">
                    <a:moveTo>
                      <a:pt x="13384" y="0"/>
                    </a:moveTo>
                    <a:cubicBezTo>
                      <a:pt x="9262" y="0"/>
                      <a:pt x="5004" y="592"/>
                      <a:pt x="5004" y="592"/>
                    </a:cubicBezTo>
                    <a:cubicBezTo>
                      <a:pt x="5004" y="592"/>
                      <a:pt x="2336" y="859"/>
                      <a:pt x="1168" y="1660"/>
                    </a:cubicBezTo>
                    <a:cubicBezTo>
                      <a:pt x="1" y="2460"/>
                      <a:pt x="201" y="14736"/>
                      <a:pt x="2369" y="16270"/>
                    </a:cubicBezTo>
                    <a:cubicBezTo>
                      <a:pt x="3703" y="17171"/>
                      <a:pt x="7973" y="16804"/>
                      <a:pt x="8774" y="17071"/>
                    </a:cubicBezTo>
                    <a:cubicBezTo>
                      <a:pt x="9493" y="17290"/>
                      <a:pt x="11649" y="20822"/>
                      <a:pt x="12245" y="20822"/>
                    </a:cubicBezTo>
                    <a:cubicBezTo>
                      <a:pt x="12285" y="20822"/>
                      <a:pt x="12318" y="20807"/>
                      <a:pt x="12343" y="20773"/>
                    </a:cubicBezTo>
                    <a:cubicBezTo>
                      <a:pt x="12710" y="20240"/>
                      <a:pt x="14478" y="17304"/>
                      <a:pt x="15512" y="16504"/>
                    </a:cubicBezTo>
                    <a:cubicBezTo>
                      <a:pt x="16546" y="15736"/>
                      <a:pt x="20949" y="16403"/>
                      <a:pt x="21616" y="14502"/>
                    </a:cubicBezTo>
                    <a:cubicBezTo>
                      <a:pt x="22283" y="12634"/>
                      <a:pt x="22950" y="4562"/>
                      <a:pt x="20682" y="1626"/>
                    </a:cubicBezTo>
                    <a:cubicBezTo>
                      <a:pt x="19705" y="357"/>
                      <a:pt x="16586" y="0"/>
                      <a:pt x="13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2995814" y="1667215"/>
                <a:ext cx="861210" cy="796238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21250" extrusionOk="0">
                    <a:moveTo>
                      <a:pt x="13177" y="401"/>
                    </a:moveTo>
                    <a:cubicBezTo>
                      <a:pt x="17113" y="401"/>
                      <a:pt x="19548" y="935"/>
                      <a:pt x="20482" y="1936"/>
                    </a:cubicBezTo>
                    <a:cubicBezTo>
                      <a:pt x="22683" y="4738"/>
                      <a:pt x="22050" y="12677"/>
                      <a:pt x="21382" y="14611"/>
                    </a:cubicBezTo>
                    <a:cubicBezTo>
                      <a:pt x="21015" y="15645"/>
                      <a:pt x="19248" y="15812"/>
                      <a:pt x="17713" y="15979"/>
                    </a:cubicBezTo>
                    <a:cubicBezTo>
                      <a:pt x="16679" y="16112"/>
                      <a:pt x="15812" y="16179"/>
                      <a:pt x="15345" y="16513"/>
                    </a:cubicBezTo>
                    <a:cubicBezTo>
                      <a:pt x="14511" y="17147"/>
                      <a:pt x="13310" y="19015"/>
                      <a:pt x="12576" y="20115"/>
                    </a:cubicBezTo>
                    <a:cubicBezTo>
                      <a:pt x="12376" y="20416"/>
                      <a:pt x="12209" y="20649"/>
                      <a:pt x="12142" y="20782"/>
                    </a:cubicBezTo>
                    <a:cubicBezTo>
                      <a:pt x="11842" y="20649"/>
                      <a:pt x="11075" y="19682"/>
                      <a:pt x="10608" y="19015"/>
                    </a:cubicBezTo>
                    <a:cubicBezTo>
                      <a:pt x="9674" y="17847"/>
                      <a:pt x="9140" y="17147"/>
                      <a:pt x="8707" y="17013"/>
                    </a:cubicBezTo>
                    <a:cubicBezTo>
                      <a:pt x="8373" y="16946"/>
                      <a:pt x="7706" y="16913"/>
                      <a:pt x="6839" y="16913"/>
                    </a:cubicBezTo>
                    <a:cubicBezTo>
                      <a:pt x="5304" y="16913"/>
                      <a:pt x="3203" y="16846"/>
                      <a:pt x="2369" y="16279"/>
                    </a:cubicBezTo>
                    <a:cubicBezTo>
                      <a:pt x="1168" y="15445"/>
                      <a:pt x="501" y="10575"/>
                      <a:pt x="534" y="6339"/>
                    </a:cubicBezTo>
                    <a:cubicBezTo>
                      <a:pt x="601" y="3637"/>
                      <a:pt x="868" y="2169"/>
                      <a:pt x="1168" y="2002"/>
                    </a:cubicBezTo>
                    <a:cubicBezTo>
                      <a:pt x="2302" y="1235"/>
                      <a:pt x="4871" y="968"/>
                      <a:pt x="4937" y="968"/>
                    </a:cubicBezTo>
                    <a:cubicBezTo>
                      <a:pt x="4971" y="968"/>
                      <a:pt x="9140" y="401"/>
                      <a:pt x="13177" y="401"/>
                    </a:cubicBezTo>
                    <a:close/>
                    <a:moveTo>
                      <a:pt x="13143" y="1"/>
                    </a:moveTo>
                    <a:cubicBezTo>
                      <a:pt x="9040" y="1"/>
                      <a:pt x="4837" y="601"/>
                      <a:pt x="4804" y="601"/>
                    </a:cubicBezTo>
                    <a:cubicBezTo>
                      <a:pt x="4670" y="601"/>
                      <a:pt x="2035" y="835"/>
                      <a:pt x="834" y="1669"/>
                    </a:cubicBezTo>
                    <a:cubicBezTo>
                      <a:pt x="201" y="2102"/>
                      <a:pt x="34" y="4804"/>
                      <a:pt x="34" y="6339"/>
                    </a:cubicBezTo>
                    <a:cubicBezTo>
                      <a:pt x="0" y="9841"/>
                      <a:pt x="501" y="15512"/>
                      <a:pt x="2035" y="16613"/>
                    </a:cubicBezTo>
                    <a:cubicBezTo>
                      <a:pt x="3003" y="17247"/>
                      <a:pt x="5104" y="17280"/>
                      <a:pt x="6772" y="17313"/>
                    </a:cubicBezTo>
                    <a:cubicBezTo>
                      <a:pt x="7539" y="17347"/>
                      <a:pt x="8273" y="17347"/>
                      <a:pt x="8507" y="17447"/>
                    </a:cubicBezTo>
                    <a:cubicBezTo>
                      <a:pt x="8807" y="17580"/>
                      <a:pt x="9541" y="18514"/>
                      <a:pt x="10174" y="19315"/>
                    </a:cubicBezTo>
                    <a:cubicBezTo>
                      <a:pt x="11175" y="20649"/>
                      <a:pt x="11675" y="21249"/>
                      <a:pt x="12042" y="21249"/>
                    </a:cubicBezTo>
                    <a:cubicBezTo>
                      <a:pt x="12176" y="21249"/>
                      <a:pt x="12276" y="21149"/>
                      <a:pt x="12309" y="21116"/>
                    </a:cubicBezTo>
                    <a:cubicBezTo>
                      <a:pt x="12443" y="20983"/>
                      <a:pt x="12609" y="20682"/>
                      <a:pt x="12810" y="20349"/>
                    </a:cubicBezTo>
                    <a:cubicBezTo>
                      <a:pt x="13477" y="19348"/>
                      <a:pt x="14678" y="17480"/>
                      <a:pt x="15478" y="16913"/>
                    </a:cubicBezTo>
                    <a:cubicBezTo>
                      <a:pt x="15812" y="16613"/>
                      <a:pt x="16712" y="16513"/>
                      <a:pt x="17646" y="16446"/>
                    </a:cubicBezTo>
                    <a:cubicBezTo>
                      <a:pt x="19314" y="16279"/>
                      <a:pt x="21182" y="16079"/>
                      <a:pt x="21649" y="14812"/>
                    </a:cubicBezTo>
                    <a:cubicBezTo>
                      <a:pt x="22350" y="12777"/>
                      <a:pt x="22984" y="4671"/>
                      <a:pt x="20682" y="1735"/>
                    </a:cubicBezTo>
                    <a:cubicBezTo>
                      <a:pt x="19781" y="601"/>
                      <a:pt x="17279" y="1"/>
                      <a:pt x="13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3040816" y="1791729"/>
                <a:ext cx="656212" cy="454249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2123" extrusionOk="0">
                    <a:moveTo>
                      <a:pt x="13596" y="1"/>
                    </a:moveTo>
                    <a:cubicBezTo>
                      <a:pt x="11271" y="1"/>
                      <a:pt x="10074" y="3149"/>
                      <a:pt x="10074" y="3149"/>
                    </a:cubicBezTo>
                    <a:cubicBezTo>
                      <a:pt x="9316" y="2257"/>
                      <a:pt x="7754" y="278"/>
                      <a:pt x="5904" y="278"/>
                    </a:cubicBezTo>
                    <a:cubicBezTo>
                      <a:pt x="4986" y="278"/>
                      <a:pt x="3998" y="765"/>
                      <a:pt x="3002" y="2115"/>
                    </a:cubicBezTo>
                    <a:cubicBezTo>
                      <a:pt x="0" y="6118"/>
                      <a:pt x="10274" y="12122"/>
                      <a:pt x="10274" y="12122"/>
                    </a:cubicBezTo>
                    <a:cubicBezTo>
                      <a:pt x="10274" y="12122"/>
                      <a:pt x="14077" y="8920"/>
                      <a:pt x="15245" y="6585"/>
                    </a:cubicBezTo>
                    <a:cubicBezTo>
                      <a:pt x="16412" y="4250"/>
                      <a:pt x="17513" y="1281"/>
                      <a:pt x="14577" y="180"/>
                    </a:cubicBezTo>
                    <a:cubicBezTo>
                      <a:pt x="14231" y="56"/>
                      <a:pt x="13904" y="1"/>
                      <a:pt x="13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3712022" y="2414671"/>
                <a:ext cx="108775" cy="107539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870" extrusionOk="0">
                    <a:moveTo>
                      <a:pt x="1434" y="401"/>
                    </a:moveTo>
                    <a:cubicBezTo>
                      <a:pt x="2035" y="401"/>
                      <a:pt x="2502" y="868"/>
                      <a:pt x="2435" y="1468"/>
                    </a:cubicBezTo>
                    <a:cubicBezTo>
                      <a:pt x="2435" y="2002"/>
                      <a:pt x="1935" y="2469"/>
                      <a:pt x="1401" y="2469"/>
                    </a:cubicBezTo>
                    <a:cubicBezTo>
                      <a:pt x="867" y="2469"/>
                      <a:pt x="400" y="2002"/>
                      <a:pt x="400" y="1402"/>
                    </a:cubicBezTo>
                    <a:cubicBezTo>
                      <a:pt x="400" y="868"/>
                      <a:pt x="867" y="401"/>
                      <a:pt x="1434" y="401"/>
                    </a:cubicBezTo>
                    <a:close/>
                    <a:moveTo>
                      <a:pt x="1434" y="1"/>
                    </a:moveTo>
                    <a:cubicBezTo>
                      <a:pt x="667" y="1"/>
                      <a:pt x="0" y="634"/>
                      <a:pt x="0" y="1402"/>
                    </a:cubicBezTo>
                    <a:cubicBezTo>
                      <a:pt x="0" y="2202"/>
                      <a:pt x="667" y="2869"/>
                      <a:pt x="1434" y="2869"/>
                    </a:cubicBezTo>
                    <a:cubicBezTo>
                      <a:pt x="2235" y="2869"/>
                      <a:pt x="2902" y="2202"/>
                      <a:pt x="2902" y="1468"/>
                    </a:cubicBezTo>
                    <a:cubicBezTo>
                      <a:pt x="2902" y="668"/>
                      <a:pt x="2235" y="1"/>
                      <a:pt x="14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3068319" y="1929132"/>
                <a:ext cx="654976" cy="209345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5587" extrusionOk="0">
                    <a:moveTo>
                      <a:pt x="6788" y="1"/>
                    </a:moveTo>
                    <a:cubicBezTo>
                      <a:pt x="6751" y="1"/>
                      <a:pt x="6722" y="7"/>
                      <a:pt x="6705" y="16"/>
                    </a:cubicBezTo>
                    <a:cubicBezTo>
                      <a:pt x="6105" y="249"/>
                      <a:pt x="5838" y="2017"/>
                      <a:pt x="5704" y="2951"/>
                    </a:cubicBezTo>
                    <a:lnTo>
                      <a:pt x="200" y="3352"/>
                    </a:lnTo>
                    <a:cubicBezTo>
                      <a:pt x="67" y="3352"/>
                      <a:pt x="0" y="3452"/>
                      <a:pt x="0" y="3585"/>
                    </a:cubicBezTo>
                    <a:cubicBezTo>
                      <a:pt x="0" y="3685"/>
                      <a:pt x="67" y="3785"/>
                      <a:pt x="200" y="3785"/>
                    </a:cubicBezTo>
                    <a:lnTo>
                      <a:pt x="5871" y="3352"/>
                    </a:lnTo>
                    <a:cubicBezTo>
                      <a:pt x="6004" y="3352"/>
                      <a:pt x="6071" y="3285"/>
                      <a:pt x="6071" y="3185"/>
                    </a:cubicBezTo>
                    <a:cubicBezTo>
                      <a:pt x="6205" y="1817"/>
                      <a:pt x="6572" y="583"/>
                      <a:pt x="6772" y="483"/>
                    </a:cubicBezTo>
                    <a:cubicBezTo>
                      <a:pt x="6805" y="483"/>
                      <a:pt x="6805" y="483"/>
                      <a:pt x="6872" y="516"/>
                    </a:cubicBezTo>
                    <a:cubicBezTo>
                      <a:pt x="7105" y="850"/>
                      <a:pt x="7539" y="1851"/>
                      <a:pt x="7906" y="2851"/>
                    </a:cubicBezTo>
                    <a:cubicBezTo>
                      <a:pt x="8473" y="4419"/>
                      <a:pt x="8873" y="5353"/>
                      <a:pt x="9273" y="5520"/>
                    </a:cubicBezTo>
                    <a:cubicBezTo>
                      <a:pt x="9340" y="5587"/>
                      <a:pt x="9374" y="5587"/>
                      <a:pt x="9407" y="5587"/>
                    </a:cubicBezTo>
                    <a:lnTo>
                      <a:pt x="9707" y="5587"/>
                    </a:lnTo>
                    <a:cubicBezTo>
                      <a:pt x="10041" y="5420"/>
                      <a:pt x="10241" y="4653"/>
                      <a:pt x="10641" y="2951"/>
                    </a:cubicBezTo>
                    <a:cubicBezTo>
                      <a:pt x="10875" y="2117"/>
                      <a:pt x="11141" y="917"/>
                      <a:pt x="11375" y="583"/>
                    </a:cubicBezTo>
                    <a:cubicBezTo>
                      <a:pt x="11575" y="950"/>
                      <a:pt x="11809" y="1517"/>
                      <a:pt x="12042" y="2117"/>
                    </a:cubicBezTo>
                    <a:cubicBezTo>
                      <a:pt x="12442" y="3252"/>
                      <a:pt x="12709" y="3819"/>
                      <a:pt x="13076" y="3819"/>
                    </a:cubicBezTo>
                    <a:cubicBezTo>
                      <a:pt x="13476" y="3819"/>
                      <a:pt x="16946" y="3285"/>
                      <a:pt x="17313" y="3252"/>
                    </a:cubicBezTo>
                    <a:cubicBezTo>
                      <a:pt x="17446" y="3185"/>
                      <a:pt x="17479" y="3118"/>
                      <a:pt x="17479" y="2985"/>
                    </a:cubicBezTo>
                    <a:cubicBezTo>
                      <a:pt x="17446" y="2851"/>
                      <a:pt x="17379" y="2818"/>
                      <a:pt x="17246" y="2818"/>
                    </a:cubicBezTo>
                    <a:cubicBezTo>
                      <a:pt x="16212" y="2985"/>
                      <a:pt x="13410" y="3418"/>
                      <a:pt x="13076" y="3418"/>
                    </a:cubicBezTo>
                    <a:cubicBezTo>
                      <a:pt x="12909" y="3318"/>
                      <a:pt x="12576" y="2484"/>
                      <a:pt x="12376" y="1951"/>
                    </a:cubicBezTo>
                    <a:cubicBezTo>
                      <a:pt x="12109" y="1317"/>
                      <a:pt x="11875" y="650"/>
                      <a:pt x="11608" y="283"/>
                    </a:cubicBezTo>
                    <a:cubicBezTo>
                      <a:pt x="11475" y="116"/>
                      <a:pt x="11308" y="116"/>
                      <a:pt x="11242" y="116"/>
                    </a:cubicBezTo>
                    <a:cubicBezTo>
                      <a:pt x="10875" y="149"/>
                      <a:pt x="10608" y="917"/>
                      <a:pt x="10141" y="2818"/>
                    </a:cubicBezTo>
                    <a:cubicBezTo>
                      <a:pt x="9941" y="3652"/>
                      <a:pt x="9640" y="4919"/>
                      <a:pt x="9440" y="5120"/>
                    </a:cubicBezTo>
                    <a:cubicBezTo>
                      <a:pt x="9140" y="4919"/>
                      <a:pt x="8673" y="3585"/>
                      <a:pt x="8306" y="2685"/>
                    </a:cubicBezTo>
                    <a:cubicBezTo>
                      <a:pt x="7906" y="1650"/>
                      <a:pt x="7539" y="650"/>
                      <a:pt x="7205" y="249"/>
                    </a:cubicBezTo>
                    <a:cubicBezTo>
                      <a:pt x="7057" y="52"/>
                      <a:pt x="6891" y="1"/>
                      <a:pt x="6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" name="Google Shape;1028;p40"/>
            <p:cNvSpPr/>
            <p:nvPr/>
          </p:nvSpPr>
          <p:spPr>
            <a:xfrm>
              <a:off x="1455932" y="2550389"/>
              <a:ext cx="1383917" cy="1980364"/>
            </a:xfrm>
            <a:custGeom>
              <a:avLst/>
              <a:gdLst/>
              <a:ahLst/>
              <a:cxnLst/>
              <a:rect l="l" t="t" r="r" b="b"/>
              <a:pathLst>
                <a:path w="36934" h="52852" extrusionOk="0">
                  <a:moveTo>
                    <a:pt x="13311" y="0"/>
                  </a:moveTo>
                  <a:cubicBezTo>
                    <a:pt x="13246" y="0"/>
                    <a:pt x="13179" y="5"/>
                    <a:pt x="13110" y="14"/>
                  </a:cubicBezTo>
                  <a:cubicBezTo>
                    <a:pt x="10008" y="415"/>
                    <a:pt x="6672" y="11256"/>
                    <a:pt x="3336" y="18961"/>
                  </a:cubicBezTo>
                  <a:cubicBezTo>
                    <a:pt x="0" y="26700"/>
                    <a:pt x="10842" y="42111"/>
                    <a:pt x="13944" y="44413"/>
                  </a:cubicBezTo>
                  <a:cubicBezTo>
                    <a:pt x="17079" y="46715"/>
                    <a:pt x="20849" y="47548"/>
                    <a:pt x="21683" y="51718"/>
                  </a:cubicBezTo>
                  <a:cubicBezTo>
                    <a:pt x="21843" y="52521"/>
                    <a:pt x="22513" y="52851"/>
                    <a:pt x="23484" y="52851"/>
                  </a:cubicBezTo>
                  <a:cubicBezTo>
                    <a:pt x="27558" y="52851"/>
                    <a:pt x="36933" y="47039"/>
                    <a:pt x="36260" y="45881"/>
                  </a:cubicBezTo>
                  <a:cubicBezTo>
                    <a:pt x="36260" y="45881"/>
                    <a:pt x="31690" y="29402"/>
                    <a:pt x="29388" y="26267"/>
                  </a:cubicBezTo>
                  <a:cubicBezTo>
                    <a:pt x="27086" y="23131"/>
                    <a:pt x="15411" y="12924"/>
                    <a:pt x="15211" y="11056"/>
                  </a:cubicBezTo>
                  <a:cubicBezTo>
                    <a:pt x="15016" y="9229"/>
                    <a:pt x="16192" y="0"/>
                    <a:pt x="133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264683" y="1970949"/>
              <a:ext cx="1874886" cy="2027389"/>
            </a:xfrm>
            <a:custGeom>
              <a:avLst/>
              <a:gdLst/>
              <a:ahLst/>
              <a:cxnLst/>
              <a:rect l="l" t="t" r="r" b="b"/>
              <a:pathLst>
                <a:path w="50037" h="54107" extrusionOk="0">
                  <a:moveTo>
                    <a:pt x="701" y="1"/>
                  </a:moveTo>
                  <a:cubicBezTo>
                    <a:pt x="701" y="1"/>
                    <a:pt x="1" y="4371"/>
                    <a:pt x="301" y="6038"/>
                  </a:cubicBezTo>
                  <a:cubicBezTo>
                    <a:pt x="601" y="7706"/>
                    <a:pt x="25019" y="54106"/>
                    <a:pt x="25019" y="54106"/>
                  </a:cubicBezTo>
                  <a:cubicBezTo>
                    <a:pt x="25019" y="54106"/>
                    <a:pt x="48369" y="42164"/>
                    <a:pt x="49203" y="41063"/>
                  </a:cubicBezTo>
                  <a:cubicBezTo>
                    <a:pt x="50037" y="39929"/>
                    <a:pt x="50037" y="34692"/>
                    <a:pt x="50037" y="34692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1258463" y="1960719"/>
              <a:ext cx="1892347" cy="2046349"/>
            </a:xfrm>
            <a:custGeom>
              <a:avLst/>
              <a:gdLst/>
              <a:ahLst/>
              <a:cxnLst/>
              <a:rect l="l" t="t" r="r" b="b"/>
              <a:pathLst>
                <a:path w="50503" h="54613" extrusionOk="0">
                  <a:moveTo>
                    <a:pt x="914" y="0"/>
                  </a:moveTo>
                  <a:cubicBezTo>
                    <a:pt x="801" y="0"/>
                    <a:pt x="701" y="87"/>
                    <a:pt x="701" y="174"/>
                  </a:cubicBezTo>
                  <a:cubicBezTo>
                    <a:pt x="667" y="407"/>
                    <a:pt x="0" y="4644"/>
                    <a:pt x="300" y="6311"/>
                  </a:cubicBezTo>
                  <a:cubicBezTo>
                    <a:pt x="567" y="7979"/>
                    <a:pt x="24051" y="52611"/>
                    <a:pt x="25051" y="54479"/>
                  </a:cubicBezTo>
                  <a:cubicBezTo>
                    <a:pt x="25051" y="54546"/>
                    <a:pt x="25151" y="54613"/>
                    <a:pt x="25218" y="54613"/>
                  </a:cubicBezTo>
                  <a:cubicBezTo>
                    <a:pt x="25218" y="54613"/>
                    <a:pt x="25285" y="54613"/>
                    <a:pt x="25351" y="54513"/>
                  </a:cubicBezTo>
                  <a:cubicBezTo>
                    <a:pt x="27787" y="53278"/>
                    <a:pt x="48802" y="42504"/>
                    <a:pt x="49635" y="41370"/>
                  </a:cubicBezTo>
                  <a:cubicBezTo>
                    <a:pt x="50503" y="40269"/>
                    <a:pt x="50503" y="35099"/>
                    <a:pt x="50503" y="34865"/>
                  </a:cubicBezTo>
                  <a:cubicBezTo>
                    <a:pt x="50503" y="34765"/>
                    <a:pt x="50403" y="34665"/>
                    <a:pt x="50303" y="34665"/>
                  </a:cubicBezTo>
                  <a:cubicBezTo>
                    <a:pt x="50169" y="34665"/>
                    <a:pt x="50069" y="34765"/>
                    <a:pt x="50069" y="34865"/>
                  </a:cubicBezTo>
                  <a:cubicBezTo>
                    <a:pt x="50069" y="36300"/>
                    <a:pt x="49969" y="40269"/>
                    <a:pt x="49302" y="41136"/>
                  </a:cubicBezTo>
                  <a:cubicBezTo>
                    <a:pt x="48701" y="41937"/>
                    <a:pt x="34725" y="49275"/>
                    <a:pt x="25351" y="54046"/>
                  </a:cubicBezTo>
                  <a:cubicBezTo>
                    <a:pt x="16845" y="37967"/>
                    <a:pt x="934" y="7512"/>
                    <a:pt x="701" y="6211"/>
                  </a:cubicBezTo>
                  <a:cubicBezTo>
                    <a:pt x="467" y="4644"/>
                    <a:pt x="1134" y="307"/>
                    <a:pt x="1134" y="274"/>
                  </a:cubicBezTo>
                  <a:cubicBezTo>
                    <a:pt x="1168" y="140"/>
                    <a:pt x="1101" y="7"/>
                    <a:pt x="967" y="7"/>
                  </a:cubicBezTo>
                  <a:cubicBezTo>
                    <a:pt x="949" y="2"/>
                    <a:pt x="932" y="0"/>
                    <a:pt x="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1272177" y="3602066"/>
              <a:ext cx="110049" cy="107539"/>
            </a:xfrm>
            <a:custGeom>
              <a:avLst/>
              <a:gdLst/>
              <a:ahLst/>
              <a:cxnLst/>
              <a:rect l="l" t="t" r="r" b="b"/>
              <a:pathLst>
                <a:path w="2937" h="2870" extrusionOk="0">
                  <a:moveTo>
                    <a:pt x="1502" y="368"/>
                  </a:moveTo>
                  <a:cubicBezTo>
                    <a:pt x="2069" y="368"/>
                    <a:pt x="2503" y="868"/>
                    <a:pt x="2503" y="1402"/>
                  </a:cubicBezTo>
                  <a:cubicBezTo>
                    <a:pt x="2503" y="1969"/>
                    <a:pt x="2002" y="2403"/>
                    <a:pt x="1469" y="2403"/>
                  </a:cubicBezTo>
                  <a:cubicBezTo>
                    <a:pt x="935" y="2403"/>
                    <a:pt x="468" y="1969"/>
                    <a:pt x="468" y="1369"/>
                  </a:cubicBezTo>
                  <a:cubicBezTo>
                    <a:pt x="468" y="835"/>
                    <a:pt x="935" y="368"/>
                    <a:pt x="1502" y="368"/>
                  </a:cubicBezTo>
                  <a:close/>
                  <a:moveTo>
                    <a:pt x="1469" y="1"/>
                  </a:moveTo>
                  <a:cubicBezTo>
                    <a:pt x="668" y="1"/>
                    <a:pt x="1" y="635"/>
                    <a:pt x="1" y="1402"/>
                  </a:cubicBezTo>
                  <a:cubicBezTo>
                    <a:pt x="1" y="2202"/>
                    <a:pt x="668" y="2870"/>
                    <a:pt x="1469" y="2870"/>
                  </a:cubicBezTo>
                  <a:cubicBezTo>
                    <a:pt x="2269" y="2870"/>
                    <a:pt x="2936" y="2202"/>
                    <a:pt x="2936" y="1469"/>
                  </a:cubicBezTo>
                  <a:cubicBezTo>
                    <a:pt x="2936" y="668"/>
                    <a:pt x="2269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2554600" y="914775"/>
              <a:ext cx="110012" cy="107539"/>
            </a:xfrm>
            <a:custGeom>
              <a:avLst/>
              <a:gdLst/>
              <a:ahLst/>
              <a:cxnLst/>
              <a:rect l="l" t="t" r="r" b="b"/>
              <a:pathLst>
                <a:path w="2936" h="2870" extrusionOk="0">
                  <a:moveTo>
                    <a:pt x="1468" y="401"/>
                  </a:moveTo>
                  <a:cubicBezTo>
                    <a:pt x="2069" y="401"/>
                    <a:pt x="2502" y="868"/>
                    <a:pt x="2469" y="1469"/>
                  </a:cubicBezTo>
                  <a:cubicBezTo>
                    <a:pt x="2469" y="2002"/>
                    <a:pt x="1968" y="2436"/>
                    <a:pt x="1435" y="2436"/>
                  </a:cubicBezTo>
                  <a:cubicBezTo>
                    <a:pt x="901" y="2436"/>
                    <a:pt x="434" y="2002"/>
                    <a:pt x="434" y="1402"/>
                  </a:cubicBezTo>
                  <a:cubicBezTo>
                    <a:pt x="434" y="868"/>
                    <a:pt x="901" y="401"/>
                    <a:pt x="1468" y="401"/>
                  </a:cubicBezTo>
                  <a:close/>
                  <a:moveTo>
                    <a:pt x="1468" y="1"/>
                  </a:moveTo>
                  <a:cubicBezTo>
                    <a:pt x="668" y="1"/>
                    <a:pt x="0" y="635"/>
                    <a:pt x="0" y="1402"/>
                  </a:cubicBezTo>
                  <a:cubicBezTo>
                    <a:pt x="0" y="2202"/>
                    <a:pt x="668" y="2870"/>
                    <a:pt x="1468" y="2870"/>
                  </a:cubicBezTo>
                  <a:cubicBezTo>
                    <a:pt x="2269" y="2870"/>
                    <a:pt x="2936" y="2202"/>
                    <a:pt x="2936" y="1469"/>
                  </a:cubicBezTo>
                  <a:cubicBezTo>
                    <a:pt x="2936" y="668"/>
                    <a:pt x="2269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853483" y="3052415"/>
              <a:ext cx="471148" cy="446605"/>
            </a:xfrm>
            <a:custGeom>
              <a:avLst/>
              <a:gdLst/>
              <a:ahLst/>
              <a:cxnLst/>
              <a:rect l="l" t="t" r="r" b="b"/>
              <a:pathLst>
                <a:path w="12574" h="11919" extrusionOk="0">
                  <a:moveTo>
                    <a:pt x="5680" y="1"/>
                  </a:moveTo>
                  <a:cubicBezTo>
                    <a:pt x="5437" y="1"/>
                    <a:pt x="5228" y="1317"/>
                    <a:pt x="5104" y="2461"/>
                  </a:cubicBezTo>
                  <a:cubicBezTo>
                    <a:pt x="4837" y="2528"/>
                    <a:pt x="4604" y="2628"/>
                    <a:pt x="4403" y="2795"/>
                  </a:cubicBezTo>
                  <a:cubicBezTo>
                    <a:pt x="3836" y="2294"/>
                    <a:pt x="3103" y="1727"/>
                    <a:pt x="2836" y="1661"/>
                  </a:cubicBezTo>
                  <a:cubicBezTo>
                    <a:pt x="2832" y="1660"/>
                    <a:pt x="2829" y="1660"/>
                    <a:pt x="2825" y="1660"/>
                  </a:cubicBezTo>
                  <a:cubicBezTo>
                    <a:pt x="2616" y="1660"/>
                    <a:pt x="3075" y="2707"/>
                    <a:pt x="3436" y="3529"/>
                  </a:cubicBezTo>
                  <a:cubicBezTo>
                    <a:pt x="3269" y="3695"/>
                    <a:pt x="3136" y="3896"/>
                    <a:pt x="3002" y="4129"/>
                  </a:cubicBezTo>
                  <a:cubicBezTo>
                    <a:pt x="3002" y="4162"/>
                    <a:pt x="2969" y="4162"/>
                    <a:pt x="2969" y="4196"/>
                  </a:cubicBezTo>
                  <a:cubicBezTo>
                    <a:pt x="2128" y="4072"/>
                    <a:pt x="1268" y="4003"/>
                    <a:pt x="744" y="4003"/>
                  </a:cubicBezTo>
                  <a:cubicBezTo>
                    <a:pt x="562" y="4003"/>
                    <a:pt x="420" y="4012"/>
                    <a:pt x="334" y="4029"/>
                  </a:cubicBezTo>
                  <a:cubicBezTo>
                    <a:pt x="0" y="4129"/>
                    <a:pt x="1301" y="4863"/>
                    <a:pt x="2602" y="5530"/>
                  </a:cubicBezTo>
                  <a:cubicBezTo>
                    <a:pt x="2602" y="5797"/>
                    <a:pt x="2602" y="6030"/>
                    <a:pt x="2636" y="6231"/>
                  </a:cubicBezTo>
                  <a:cubicBezTo>
                    <a:pt x="1802" y="6864"/>
                    <a:pt x="634" y="8032"/>
                    <a:pt x="501" y="8399"/>
                  </a:cubicBezTo>
                  <a:cubicBezTo>
                    <a:pt x="478" y="8476"/>
                    <a:pt x="550" y="8508"/>
                    <a:pt x="691" y="8508"/>
                  </a:cubicBezTo>
                  <a:cubicBezTo>
                    <a:pt x="1160" y="8508"/>
                    <a:pt x="2379" y="8147"/>
                    <a:pt x="3303" y="7865"/>
                  </a:cubicBezTo>
                  <a:cubicBezTo>
                    <a:pt x="3503" y="8165"/>
                    <a:pt x="3803" y="8465"/>
                    <a:pt x="4103" y="8666"/>
                  </a:cubicBezTo>
                  <a:cubicBezTo>
                    <a:pt x="4003" y="9666"/>
                    <a:pt x="4237" y="11501"/>
                    <a:pt x="4437" y="11868"/>
                  </a:cubicBezTo>
                  <a:cubicBezTo>
                    <a:pt x="4456" y="11902"/>
                    <a:pt x="4480" y="11919"/>
                    <a:pt x="4508" y="11919"/>
                  </a:cubicBezTo>
                  <a:cubicBezTo>
                    <a:pt x="4779" y="11919"/>
                    <a:pt x="5445" y="10423"/>
                    <a:pt x="5838" y="9366"/>
                  </a:cubicBezTo>
                  <a:cubicBezTo>
                    <a:pt x="5935" y="9376"/>
                    <a:pt x="6039" y="9380"/>
                    <a:pt x="6145" y="9380"/>
                  </a:cubicBezTo>
                  <a:cubicBezTo>
                    <a:pt x="6400" y="9380"/>
                    <a:pt x="6669" y="9356"/>
                    <a:pt x="6905" y="9333"/>
                  </a:cubicBezTo>
                  <a:cubicBezTo>
                    <a:pt x="7306" y="9967"/>
                    <a:pt x="7906" y="10667"/>
                    <a:pt x="8106" y="10734"/>
                  </a:cubicBezTo>
                  <a:cubicBezTo>
                    <a:pt x="8117" y="10741"/>
                    <a:pt x="8127" y="10745"/>
                    <a:pt x="8136" y="10745"/>
                  </a:cubicBezTo>
                  <a:cubicBezTo>
                    <a:pt x="8288" y="10745"/>
                    <a:pt x="8130" y="9686"/>
                    <a:pt x="7973" y="8866"/>
                  </a:cubicBezTo>
                  <a:cubicBezTo>
                    <a:pt x="8273" y="8699"/>
                    <a:pt x="8506" y="8465"/>
                    <a:pt x="8773" y="8199"/>
                  </a:cubicBezTo>
                  <a:cubicBezTo>
                    <a:pt x="9614" y="8451"/>
                    <a:pt x="10830" y="8656"/>
                    <a:pt x="11396" y="8656"/>
                  </a:cubicBezTo>
                  <a:cubicBezTo>
                    <a:pt x="11504" y="8656"/>
                    <a:pt x="11588" y="8648"/>
                    <a:pt x="11642" y="8632"/>
                  </a:cubicBezTo>
                  <a:cubicBezTo>
                    <a:pt x="12009" y="8499"/>
                    <a:pt x="10575" y="7398"/>
                    <a:pt x="9574" y="6664"/>
                  </a:cubicBezTo>
                  <a:cubicBezTo>
                    <a:pt x="9641" y="6297"/>
                    <a:pt x="9674" y="5964"/>
                    <a:pt x="9641" y="5563"/>
                  </a:cubicBezTo>
                  <a:cubicBezTo>
                    <a:pt x="10808" y="5030"/>
                    <a:pt x="12242" y="4229"/>
                    <a:pt x="12476" y="3962"/>
                  </a:cubicBezTo>
                  <a:cubicBezTo>
                    <a:pt x="12574" y="3852"/>
                    <a:pt x="12370" y="3809"/>
                    <a:pt x="11994" y="3809"/>
                  </a:cubicBezTo>
                  <a:cubicBezTo>
                    <a:pt x="11346" y="3809"/>
                    <a:pt x="10186" y="3936"/>
                    <a:pt x="9174" y="4062"/>
                  </a:cubicBezTo>
                  <a:cubicBezTo>
                    <a:pt x="8973" y="3729"/>
                    <a:pt x="8773" y="3462"/>
                    <a:pt x="8473" y="3195"/>
                  </a:cubicBezTo>
                  <a:cubicBezTo>
                    <a:pt x="8740" y="2495"/>
                    <a:pt x="9007" y="1160"/>
                    <a:pt x="8940" y="860"/>
                  </a:cubicBezTo>
                  <a:cubicBezTo>
                    <a:pt x="8929" y="828"/>
                    <a:pt x="8909" y="814"/>
                    <a:pt x="8880" y="814"/>
                  </a:cubicBezTo>
                  <a:cubicBezTo>
                    <a:pt x="8635" y="814"/>
                    <a:pt x="7783" y="1871"/>
                    <a:pt x="7306" y="2528"/>
                  </a:cubicBezTo>
                  <a:cubicBezTo>
                    <a:pt x="7105" y="2461"/>
                    <a:pt x="6905" y="2394"/>
                    <a:pt x="6672" y="2361"/>
                  </a:cubicBezTo>
                  <a:cubicBezTo>
                    <a:pt x="6438" y="1394"/>
                    <a:pt x="5971" y="293"/>
                    <a:pt x="5738" y="26"/>
                  </a:cubicBezTo>
                  <a:cubicBezTo>
                    <a:pt x="5718" y="9"/>
                    <a:pt x="5699" y="1"/>
                    <a:pt x="5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53483" y="3045858"/>
              <a:ext cx="477480" cy="462530"/>
            </a:xfrm>
            <a:custGeom>
              <a:avLst/>
              <a:gdLst/>
              <a:ahLst/>
              <a:cxnLst/>
              <a:rect l="l" t="t" r="r" b="b"/>
              <a:pathLst>
                <a:path w="12743" h="12344" extrusionOk="0">
                  <a:moveTo>
                    <a:pt x="5671" y="535"/>
                  </a:moveTo>
                  <a:cubicBezTo>
                    <a:pt x="5871" y="902"/>
                    <a:pt x="6205" y="1735"/>
                    <a:pt x="6472" y="2636"/>
                  </a:cubicBezTo>
                  <a:cubicBezTo>
                    <a:pt x="6472" y="2703"/>
                    <a:pt x="6538" y="2803"/>
                    <a:pt x="6638" y="2803"/>
                  </a:cubicBezTo>
                  <a:cubicBezTo>
                    <a:pt x="6839" y="2803"/>
                    <a:pt x="7005" y="2836"/>
                    <a:pt x="7205" y="2903"/>
                  </a:cubicBezTo>
                  <a:cubicBezTo>
                    <a:pt x="7306" y="2903"/>
                    <a:pt x="7439" y="2903"/>
                    <a:pt x="7472" y="2836"/>
                  </a:cubicBezTo>
                  <a:cubicBezTo>
                    <a:pt x="8206" y="1902"/>
                    <a:pt x="8606" y="1502"/>
                    <a:pt x="8773" y="1335"/>
                  </a:cubicBezTo>
                  <a:lnTo>
                    <a:pt x="8773" y="1335"/>
                  </a:lnTo>
                  <a:cubicBezTo>
                    <a:pt x="8707" y="1802"/>
                    <a:pt x="8540" y="2703"/>
                    <a:pt x="8306" y="3303"/>
                  </a:cubicBezTo>
                  <a:cubicBezTo>
                    <a:pt x="8273" y="3370"/>
                    <a:pt x="8273" y="3503"/>
                    <a:pt x="8340" y="3537"/>
                  </a:cubicBezTo>
                  <a:cubicBezTo>
                    <a:pt x="8606" y="3804"/>
                    <a:pt x="8840" y="4071"/>
                    <a:pt x="9007" y="4371"/>
                  </a:cubicBezTo>
                  <a:cubicBezTo>
                    <a:pt x="9040" y="4404"/>
                    <a:pt x="9140" y="4471"/>
                    <a:pt x="9207" y="4471"/>
                  </a:cubicBezTo>
                  <a:cubicBezTo>
                    <a:pt x="10508" y="4304"/>
                    <a:pt x="11475" y="4204"/>
                    <a:pt x="12009" y="4204"/>
                  </a:cubicBezTo>
                  <a:lnTo>
                    <a:pt x="12109" y="4204"/>
                  </a:lnTo>
                  <a:cubicBezTo>
                    <a:pt x="11642" y="4538"/>
                    <a:pt x="10541" y="5138"/>
                    <a:pt x="9540" y="5572"/>
                  </a:cubicBezTo>
                  <a:cubicBezTo>
                    <a:pt x="9474" y="5638"/>
                    <a:pt x="9440" y="5705"/>
                    <a:pt x="9440" y="5805"/>
                  </a:cubicBezTo>
                  <a:cubicBezTo>
                    <a:pt x="9474" y="6172"/>
                    <a:pt x="9440" y="6506"/>
                    <a:pt x="9340" y="6839"/>
                  </a:cubicBezTo>
                  <a:cubicBezTo>
                    <a:pt x="9340" y="6906"/>
                    <a:pt x="9340" y="7006"/>
                    <a:pt x="9440" y="7039"/>
                  </a:cubicBezTo>
                  <a:cubicBezTo>
                    <a:pt x="10741" y="8007"/>
                    <a:pt x="11208" y="8474"/>
                    <a:pt x="11375" y="8674"/>
                  </a:cubicBezTo>
                  <a:lnTo>
                    <a:pt x="11342" y="8674"/>
                  </a:lnTo>
                  <a:cubicBezTo>
                    <a:pt x="10808" y="8674"/>
                    <a:pt x="9607" y="8474"/>
                    <a:pt x="8807" y="8207"/>
                  </a:cubicBezTo>
                  <a:cubicBezTo>
                    <a:pt x="8787" y="8197"/>
                    <a:pt x="8765" y="8193"/>
                    <a:pt x="8742" y="8193"/>
                  </a:cubicBezTo>
                  <a:cubicBezTo>
                    <a:pt x="8687" y="8193"/>
                    <a:pt x="8630" y="8217"/>
                    <a:pt x="8606" y="8240"/>
                  </a:cubicBezTo>
                  <a:cubicBezTo>
                    <a:pt x="8406" y="8507"/>
                    <a:pt x="8139" y="8707"/>
                    <a:pt x="7839" y="8874"/>
                  </a:cubicBezTo>
                  <a:cubicBezTo>
                    <a:pt x="7806" y="8907"/>
                    <a:pt x="7773" y="9007"/>
                    <a:pt x="7773" y="9074"/>
                  </a:cubicBezTo>
                  <a:cubicBezTo>
                    <a:pt x="7939" y="9908"/>
                    <a:pt x="7973" y="10375"/>
                    <a:pt x="7973" y="10575"/>
                  </a:cubicBezTo>
                  <a:cubicBezTo>
                    <a:pt x="7739" y="10342"/>
                    <a:pt x="7339" y="9875"/>
                    <a:pt x="7005" y="9374"/>
                  </a:cubicBezTo>
                  <a:cubicBezTo>
                    <a:pt x="6972" y="9308"/>
                    <a:pt x="6905" y="9308"/>
                    <a:pt x="6805" y="9308"/>
                  </a:cubicBezTo>
                  <a:cubicBezTo>
                    <a:pt x="6569" y="9331"/>
                    <a:pt x="6333" y="9355"/>
                    <a:pt x="6098" y="9355"/>
                  </a:cubicBezTo>
                  <a:cubicBezTo>
                    <a:pt x="6000" y="9355"/>
                    <a:pt x="5902" y="9351"/>
                    <a:pt x="5804" y="9341"/>
                  </a:cubicBezTo>
                  <a:cubicBezTo>
                    <a:pt x="5738" y="9341"/>
                    <a:pt x="5638" y="9374"/>
                    <a:pt x="5604" y="9474"/>
                  </a:cubicBezTo>
                  <a:cubicBezTo>
                    <a:pt x="4971" y="11042"/>
                    <a:pt x="4670" y="11643"/>
                    <a:pt x="4504" y="11843"/>
                  </a:cubicBezTo>
                  <a:cubicBezTo>
                    <a:pt x="4403" y="11309"/>
                    <a:pt x="4237" y="9808"/>
                    <a:pt x="4303" y="8907"/>
                  </a:cubicBezTo>
                  <a:cubicBezTo>
                    <a:pt x="4303" y="8874"/>
                    <a:pt x="4270" y="8807"/>
                    <a:pt x="4237" y="8741"/>
                  </a:cubicBezTo>
                  <a:cubicBezTo>
                    <a:pt x="3936" y="8540"/>
                    <a:pt x="3670" y="8307"/>
                    <a:pt x="3469" y="8007"/>
                  </a:cubicBezTo>
                  <a:cubicBezTo>
                    <a:pt x="3436" y="7973"/>
                    <a:pt x="3403" y="7907"/>
                    <a:pt x="3303" y="7907"/>
                  </a:cubicBezTo>
                  <a:cubicBezTo>
                    <a:pt x="3303" y="7907"/>
                    <a:pt x="3269" y="7907"/>
                    <a:pt x="3336" y="7940"/>
                  </a:cubicBezTo>
                  <a:cubicBezTo>
                    <a:pt x="2135" y="8340"/>
                    <a:pt x="1301" y="8540"/>
                    <a:pt x="868" y="8574"/>
                  </a:cubicBezTo>
                  <a:cubicBezTo>
                    <a:pt x="1168" y="8173"/>
                    <a:pt x="2102" y="7206"/>
                    <a:pt x="2836" y="6672"/>
                  </a:cubicBezTo>
                  <a:cubicBezTo>
                    <a:pt x="2869" y="6606"/>
                    <a:pt x="2936" y="6539"/>
                    <a:pt x="2936" y="6439"/>
                  </a:cubicBezTo>
                  <a:cubicBezTo>
                    <a:pt x="2869" y="6239"/>
                    <a:pt x="2869" y="6005"/>
                    <a:pt x="2869" y="5772"/>
                  </a:cubicBezTo>
                  <a:cubicBezTo>
                    <a:pt x="2869" y="5705"/>
                    <a:pt x="2836" y="5605"/>
                    <a:pt x="2769" y="5572"/>
                  </a:cubicBezTo>
                  <a:cubicBezTo>
                    <a:pt x="1535" y="4938"/>
                    <a:pt x="1001" y="4604"/>
                    <a:pt x="768" y="4437"/>
                  </a:cubicBezTo>
                  <a:lnTo>
                    <a:pt x="868" y="4437"/>
                  </a:lnTo>
                  <a:cubicBezTo>
                    <a:pt x="1368" y="4437"/>
                    <a:pt x="2169" y="4504"/>
                    <a:pt x="3002" y="4604"/>
                  </a:cubicBezTo>
                  <a:cubicBezTo>
                    <a:pt x="3103" y="4604"/>
                    <a:pt x="3169" y="4571"/>
                    <a:pt x="3203" y="4504"/>
                  </a:cubicBezTo>
                  <a:lnTo>
                    <a:pt x="3269" y="4404"/>
                  </a:lnTo>
                  <a:cubicBezTo>
                    <a:pt x="3369" y="4237"/>
                    <a:pt x="3503" y="4037"/>
                    <a:pt x="3636" y="3870"/>
                  </a:cubicBezTo>
                  <a:cubicBezTo>
                    <a:pt x="3703" y="3837"/>
                    <a:pt x="3703" y="3737"/>
                    <a:pt x="3670" y="3670"/>
                  </a:cubicBezTo>
                  <a:cubicBezTo>
                    <a:pt x="3269" y="2836"/>
                    <a:pt x="3136" y="2369"/>
                    <a:pt x="3036" y="2169"/>
                  </a:cubicBezTo>
                  <a:lnTo>
                    <a:pt x="3036" y="2169"/>
                  </a:lnTo>
                  <a:cubicBezTo>
                    <a:pt x="3336" y="2369"/>
                    <a:pt x="3803" y="2703"/>
                    <a:pt x="4270" y="3137"/>
                  </a:cubicBezTo>
                  <a:cubicBezTo>
                    <a:pt x="4309" y="3176"/>
                    <a:pt x="4360" y="3192"/>
                    <a:pt x="4408" y="3192"/>
                  </a:cubicBezTo>
                  <a:cubicBezTo>
                    <a:pt x="4443" y="3192"/>
                    <a:pt x="4476" y="3184"/>
                    <a:pt x="4504" y="3170"/>
                  </a:cubicBezTo>
                  <a:cubicBezTo>
                    <a:pt x="4704" y="3036"/>
                    <a:pt x="4971" y="2936"/>
                    <a:pt x="5171" y="2870"/>
                  </a:cubicBezTo>
                  <a:cubicBezTo>
                    <a:pt x="5204" y="2870"/>
                    <a:pt x="5304" y="2770"/>
                    <a:pt x="5304" y="2703"/>
                  </a:cubicBezTo>
                  <a:cubicBezTo>
                    <a:pt x="5471" y="1335"/>
                    <a:pt x="5604" y="768"/>
                    <a:pt x="5671" y="535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3"/>
                  </a:cubicBezTo>
                  <a:cubicBezTo>
                    <a:pt x="4670" y="2536"/>
                    <a:pt x="4504" y="2636"/>
                    <a:pt x="4337" y="2703"/>
                  </a:cubicBezTo>
                  <a:cubicBezTo>
                    <a:pt x="3903" y="2303"/>
                    <a:pt x="3136" y="1735"/>
                    <a:pt x="2836" y="1669"/>
                  </a:cubicBezTo>
                  <a:cubicBezTo>
                    <a:pt x="2736" y="1669"/>
                    <a:pt x="2602" y="1702"/>
                    <a:pt x="2569" y="1802"/>
                  </a:cubicBezTo>
                  <a:cubicBezTo>
                    <a:pt x="2469" y="1902"/>
                    <a:pt x="2402" y="2069"/>
                    <a:pt x="3136" y="3737"/>
                  </a:cubicBezTo>
                  <a:cubicBezTo>
                    <a:pt x="3002" y="3904"/>
                    <a:pt x="2902" y="4071"/>
                    <a:pt x="2802" y="4237"/>
                  </a:cubicBezTo>
                  <a:cubicBezTo>
                    <a:pt x="2002" y="4171"/>
                    <a:pt x="1268" y="4071"/>
                    <a:pt x="768" y="4071"/>
                  </a:cubicBezTo>
                  <a:cubicBezTo>
                    <a:pt x="567" y="4071"/>
                    <a:pt x="401" y="4071"/>
                    <a:pt x="267" y="4137"/>
                  </a:cubicBezTo>
                  <a:cubicBezTo>
                    <a:pt x="134" y="4137"/>
                    <a:pt x="67" y="4204"/>
                    <a:pt x="67" y="4337"/>
                  </a:cubicBezTo>
                  <a:cubicBezTo>
                    <a:pt x="0" y="4504"/>
                    <a:pt x="0" y="4704"/>
                    <a:pt x="2335" y="5905"/>
                  </a:cubicBezTo>
                  <a:cubicBezTo>
                    <a:pt x="2302" y="6072"/>
                    <a:pt x="2335" y="6239"/>
                    <a:pt x="2335" y="6406"/>
                  </a:cubicBezTo>
                  <a:cubicBezTo>
                    <a:pt x="1601" y="7006"/>
                    <a:pt x="434" y="8173"/>
                    <a:pt x="267" y="8640"/>
                  </a:cubicBezTo>
                  <a:cubicBezTo>
                    <a:pt x="234" y="8707"/>
                    <a:pt x="267" y="8807"/>
                    <a:pt x="301" y="8874"/>
                  </a:cubicBezTo>
                  <a:cubicBezTo>
                    <a:pt x="434" y="9007"/>
                    <a:pt x="567" y="9007"/>
                    <a:pt x="667" y="9007"/>
                  </a:cubicBezTo>
                  <a:cubicBezTo>
                    <a:pt x="1101" y="9007"/>
                    <a:pt x="1935" y="8807"/>
                    <a:pt x="3236" y="8374"/>
                  </a:cubicBezTo>
                  <a:cubicBezTo>
                    <a:pt x="3436" y="8574"/>
                    <a:pt x="3636" y="8841"/>
                    <a:pt x="3903" y="9007"/>
                  </a:cubicBezTo>
                  <a:cubicBezTo>
                    <a:pt x="3836" y="10008"/>
                    <a:pt x="4003" y="11809"/>
                    <a:pt x="4270" y="12210"/>
                  </a:cubicBezTo>
                  <a:cubicBezTo>
                    <a:pt x="4337" y="12310"/>
                    <a:pt x="4403" y="12343"/>
                    <a:pt x="4504" y="12343"/>
                  </a:cubicBezTo>
                  <a:cubicBezTo>
                    <a:pt x="4670" y="12343"/>
                    <a:pt x="4971" y="12343"/>
                    <a:pt x="5905" y="9841"/>
                  </a:cubicBezTo>
                  <a:cubicBezTo>
                    <a:pt x="5976" y="9850"/>
                    <a:pt x="6050" y="9854"/>
                    <a:pt x="6125" y="9854"/>
                  </a:cubicBezTo>
                  <a:cubicBezTo>
                    <a:pt x="6330" y="9854"/>
                    <a:pt x="6543" y="9823"/>
                    <a:pt x="6738" y="9775"/>
                  </a:cubicBezTo>
                  <a:cubicBezTo>
                    <a:pt x="7105" y="10275"/>
                    <a:pt x="7672" y="11042"/>
                    <a:pt x="7973" y="11176"/>
                  </a:cubicBezTo>
                  <a:cubicBezTo>
                    <a:pt x="8006" y="11209"/>
                    <a:pt x="8039" y="11209"/>
                    <a:pt x="8106" y="11209"/>
                  </a:cubicBezTo>
                  <a:cubicBezTo>
                    <a:pt x="8173" y="11209"/>
                    <a:pt x="8273" y="11176"/>
                    <a:pt x="8306" y="11109"/>
                  </a:cubicBezTo>
                  <a:cubicBezTo>
                    <a:pt x="8406" y="11009"/>
                    <a:pt x="8473" y="10875"/>
                    <a:pt x="8173" y="9208"/>
                  </a:cubicBezTo>
                  <a:cubicBezTo>
                    <a:pt x="8406" y="9041"/>
                    <a:pt x="8606" y="8874"/>
                    <a:pt x="8807" y="8674"/>
                  </a:cubicBezTo>
                  <a:cubicBezTo>
                    <a:pt x="9641" y="8874"/>
                    <a:pt x="10775" y="9074"/>
                    <a:pt x="11342" y="9074"/>
                  </a:cubicBezTo>
                  <a:cubicBezTo>
                    <a:pt x="11475" y="9074"/>
                    <a:pt x="11609" y="9074"/>
                    <a:pt x="11675" y="9041"/>
                  </a:cubicBezTo>
                  <a:cubicBezTo>
                    <a:pt x="11809" y="9007"/>
                    <a:pt x="11909" y="8907"/>
                    <a:pt x="11909" y="8841"/>
                  </a:cubicBezTo>
                  <a:cubicBezTo>
                    <a:pt x="11909" y="8674"/>
                    <a:pt x="11942" y="8407"/>
                    <a:pt x="9774" y="6772"/>
                  </a:cubicBezTo>
                  <a:cubicBezTo>
                    <a:pt x="9841" y="6506"/>
                    <a:pt x="9841" y="6205"/>
                    <a:pt x="9841" y="5905"/>
                  </a:cubicBezTo>
                  <a:cubicBezTo>
                    <a:pt x="10841" y="5438"/>
                    <a:pt x="12342" y="4671"/>
                    <a:pt x="12643" y="4271"/>
                  </a:cubicBezTo>
                  <a:cubicBezTo>
                    <a:pt x="12743" y="4204"/>
                    <a:pt x="12743" y="4071"/>
                    <a:pt x="12676" y="4004"/>
                  </a:cubicBezTo>
                  <a:cubicBezTo>
                    <a:pt x="12609" y="3837"/>
                    <a:pt x="12342" y="3770"/>
                    <a:pt x="11976" y="3770"/>
                  </a:cubicBezTo>
                  <a:cubicBezTo>
                    <a:pt x="11475" y="3770"/>
                    <a:pt x="10541" y="3870"/>
                    <a:pt x="9274" y="4037"/>
                  </a:cubicBezTo>
                  <a:cubicBezTo>
                    <a:pt x="9107" y="3770"/>
                    <a:pt x="8907" y="3537"/>
                    <a:pt x="8673" y="3337"/>
                  </a:cubicBezTo>
                  <a:cubicBezTo>
                    <a:pt x="8940" y="2636"/>
                    <a:pt x="9174" y="1369"/>
                    <a:pt x="9107" y="1002"/>
                  </a:cubicBezTo>
                  <a:cubicBezTo>
                    <a:pt x="9073" y="868"/>
                    <a:pt x="8973" y="768"/>
                    <a:pt x="8840" y="768"/>
                  </a:cubicBezTo>
                  <a:cubicBezTo>
                    <a:pt x="8740" y="768"/>
                    <a:pt x="8506" y="768"/>
                    <a:pt x="7172" y="2469"/>
                  </a:cubicBezTo>
                  <a:cubicBezTo>
                    <a:pt x="7072" y="2403"/>
                    <a:pt x="6939" y="2403"/>
                    <a:pt x="6805" y="2369"/>
                  </a:cubicBezTo>
                  <a:cubicBezTo>
                    <a:pt x="6605" y="1569"/>
                    <a:pt x="6138" y="368"/>
                    <a:pt x="5838" y="68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1083476" y="3181013"/>
              <a:ext cx="63774" cy="48636"/>
            </a:xfrm>
            <a:custGeom>
              <a:avLst/>
              <a:gdLst/>
              <a:ahLst/>
              <a:cxnLst/>
              <a:rect l="l" t="t" r="r" b="b"/>
              <a:pathLst>
                <a:path w="1702" h="1298" extrusionOk="0">
                  <a:moveTo>
                    <a:pt x="473" y="0"/>
                  </a:moveTo>
                  <a:cubicBezTo>
                    <a:pt x="311" y="0"/>
                    <a:pt x="200" y="30"/>
                    <a:pt x="200" y="30"/>
                  </a:cubicBezTo>
                  <a:cubicBezTo>
                    <a:pt x="100" y="63"/>
                    <a:pt x="0" y="130"/>
                    <a:pt x="33" y="263"/>
                  </a:cubicBezTo>
                  <a:cubicBezTo>
                    <a:pt x="89" y="374"/>
                    <a:pt x="144" y="439"/>
                    <a:pt x="237" y="439"/>
                  </a:cubicBezTo>
                  <a:cubicBezTo>
                    <a:pt x="256" y="439"/>
                    <a:pt x="277" y="436"/>
                    <a:pt x="300" y="430"/>
                  </a:cubicBezTo>
                  <a:cubicBezTo>
                    <a:pt x="300" y="430"/>
                    <a:pt x="366" y="417"/>
                    <a:pt x="466" y="417"/>
                  </a:cubicBezTo>
                  <a:cubicBezTo>
                    <a:pt x="590" y="417"/>
                    <a:pt x="767" y="438"/>
                    <a:pt x="934" y="530"/>
                  </a:cubicBezTo>
                  <a:cubicBezTo>
                    <a:pt x="1101" y="630"/>
                    <a:pt x="1201" y="864"/>
                    <a:pt x="1301" y="1131"/>
                  </a:cubicBezTo>
                  <a:cubicBezTo>
                    <a:pt x="1334" y="1231"/>
                    <a:pt x="1434" y="1297"/>
                    <a:pt x="1501" y="1297"/>
                  </a:cubicBezTo>
                  <a:cubicBezTo>
                    <a:pt x="1635" y="1264"/>
                    <a:pt x="1701" y="1197"/>
                    <a:pt x="1668" y="1064"/>
                  </a:cubicBezTo>
                  <a:cubicBezTo>
                    <a:pt x="1601" y="630"/>
                    <a:pt x="1434" y="363"/>
                    <a:pt x="1134" y="197"/>
                  </a:cubicBezTo>
                  <a:cubicBezTo>
                    <a:pt x="905" y="38"/>
                    <a:pt x="656" y="0"/>
                    <a:pt x="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1013482" y="3205556"/>
              <a:ext cx="73778" cy="45339"/>
            </a:xfrm>
            <a:custGeom>
              <a:avLst/>
              <a:gdLst/>
              <a:ahLst/>
              <a:cxnLst/>
              <a:rect l="l" t="t" r="r" b="b"/>
              <a:pathLst>
                <a:path w="1969" h="1210" extrusionOk="0">
                  <a:moveTo>
                    <a:pt x="780" y="1"/>
                  </a:moveTo>
                  <a:cubicBezTo>
                    <a:pt x="429" y="1"/>
                    <a:pt x="158" y="142"/>
                    <a:pt x="133" y="142"/>
                  </a:cubicBezTo>
                  <a:cubicBezTo>
                    <a:pt x="33" y="242"/>
                    <a:pt x="0" y="376"/>
                    <a:pt x="33" y="442"/>
                  </a:cubicBezTo>
                  <a:cubicBezTo>
                    <a:pt x="108" y="517"/>
                    <a:pt x="183" y="555"/>
                    <a:pt x="259" y="555"/>
                  </a:cubicBezTo>
                  <a:cubicBezTo>
                    <a:pt x="284" y="555"/>
                    <a:pt x="309" y="551"/>
                    <a:pt x="334" y="542"/>
                  </a:cubicBezTo>
                  <a:cubicBezTo>
                    <a:pt x="334" y="542"/>
                    <a:pt x="556" y="401"/>
                    <a:pt x="811" y="401"/>
                  </a:cubicBezTo>
                  <a:cubicBezTo>
                    <a:pt x="884" y="401"/>
                    <a:pt x="960" y="413"/>
                    <a:pt x="1034" y="442"/>
                  </a:cubicBezTo>
                  <a:cubicBezTo>
                    <a:pt x="1234" y="542"/>
                    <a:pt x="1401" y="709"/>
                    <a:pt x="1501" y="1043"/>
                  </a:cubicBezTo>
                  <a:cubicBezTo>
                    <a:pt x="1534" y="1109"/>
                    <a:pt x="1635" y="1143"/>
                    <a:pt x="1701" y="1143"/>
                  </a:cubicBezTo>
                  <a:cubicBezTo>
                    <a:pt x="1701" y="1143"/>
                    <a:pt x="1735" y="1143"/>
                    <a:pt x="1801" y="1210"/>
                  </a:cubicBezTo>
                  <a:cubicBezTo>
                    <a:pt x="1868" y="1143"/>
                    <a:pt x="1968" y="1076"/>
                    <a:pt x="1901" y="943"/>
                  </a:cubicBezTo>
                  <a:cubicBezTo>
                    <a:pt x="1801" y="476"/>
                    <a:pt x="1534" y="209"/>
                    <a:pt x="1201" y="75"/>
                  </a:cubicBezTo>
                  <a:cubicBezTo>
                    <a:pt x="1055" y="21"/>
                    <a:pt x="912" y="1"/>
                    <a:pt x="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1119710" y="3245874"/>
              <a:ext cx="50022" cy="67521"/>
            </a:xfrm>
            <a:custGeom>
              <a:avLst/>
              <a:gdLst/>
              <a:ahLst/>
              <a:cxnLst/>
              <a:rect l="l" t="t" r="r" b="b"/>
              <a:pathLst>
                <a:path w="1335" h="1802" extrusionOk="0">
                  <a:moveTo>
                    <a:pt x="234" y="0"/>
                  </a:moveTo>
                  <a:cubicBezTo>
                    <a:pt x="100" y="0"/>
                    <a:pt x="34" y="33"/>
                    <a:pt x="0" y="167"/>
                  </a:cubicBezTo>
                  <a:cubicBezTo>
                    <a:pt x="0" y="300"/>
                    <a:pt x="34" y="367"/>
                    <a:pt x="167" y="400"/>
                  </a:cubicBezTo>
                  <a:cubicBezTo>
                    <a:pt x="201" y="400"/>
                    <a:pt x="668" y="500"/>
                    <a:pt x="834" y="834"/>
                  </a:cubicBezTo>
                  <a:cubicBezTo>
                    <a:pt x="934" y="1034"/>
                    <a:pt x="934" y="1234"/>
                    <a:pt x="834" y="1535"/>
                  </a:cubicBezTo>
                  <a:cubicBezTo>
                    <a:pt x="801" y="1635"/>
                    <a:pt x="834" y="1735"/>
                    <a:pt x="934" y="1801"/>
                  </a:cubicBezTo>
                  <a:lnTo>
                    <a:pt x="1034" y="1801"/>
                  </a:lnTo>
                  <a:cubicBezTo>
                    <a:pt x="1135" y="1801"/>
                    <a:pt x="1201" y="1735"/>
                    <a:pt x="1168" y="1668"/>
                  </a:cubicBezTo>
                  <a:cubicBezTo>
                    <a:pt x="1335" y="1301"/>
                    <a:pt x="1335" y="901"/>
                    <a:pt x="1168" y="634"/>
                  </a:cubicBezTo>
                  <a:cubicBezTo>
                    <a:pt x="901" y="134"/>
                    <a:pt x="301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1434686" y="923880"/>
              <a:ext cx="471110" cy="447804"/>
            </a:xfrm>
            <a:custGeom>
              <a:avLst/>
              <a:gdLst/>
              <a:ahLst/>
              <a:cxnLst/>
              <a:rect l="l" t="t" r="r" b="b"/>
              <a:pathLst>
                <a:path w="12573" h="11951" extrusionOk="0">
                  <a:moveTo>
                    <a:pt x="5681" y="0"/>
                  </a:moveTo>
                  <a:cubicBezTo>
                    <a:pt x="5438" y="0"/>
                    <a:pt x="5228" y="1345"/>
                    <a:pt x="5104" y="2460"/>
                  </a:cubicBezTo>
                  <a:cubicBezTo>
                    <a:pt x="4837" y="2527"/>
                    <a:pt x="4604" y="2627"/>
                    <a:pt x="4404" y="2793"/>
                  </a:cubicBezTo>
                  <a:cubicBezTo>
                    <a:pt x="3836" y="2293"/>
                    <a:pt x="3103" y="1759"/>
                    <a:pt x="2836" y="1659"/>
                  </a:cubicBezTo>
                  <a:cubicBezTo>
                    <a:pt x="2832" y="1659"/>
                    <a:pt x="2829" y="1658"/>
                    <a:pt x="2826" y="1658"/>
                  </a:cubicBezTo>
                  <a:cubicBezTo>
                    <a:pt x="2616" y="1658"/>
                    <a:pt x="3075" y="2706"/>
                    <a:pt x="3436" y="3527"/>
                  </a:cubicBezTo>
                  <a:cubicBezTo>
                    <a:pt x="3269" y="3694"/>
                    <a:pt x="3136" y="3928"/>
                    <a:pt x="3003" y="4128"/>
                  </a:cubicBezTo>
                  <a:cubicBezTo>
                    <a:pt x="3003" y="4161"/>
                    <a:pt x="2969" y="4161"/>
                    <a:pt x="2969" y="4194"/>
                  </a:cubicBezTo>
                  <a:cubicBezTo>
                    <a:pt x="2128" y="4071"/>
                    <a:pt x="1269" y="4002"/>
                    <a:pt x="744" y="4002"/>
                  </a:cubicBezTo>
                  <a:cubicBezTo>
                    <a:pt x="562" y="4002"/>
                    <a:pt x="420" y="4010"/>
                    <a:pt x="334" y="4028"/>
                  </a:cubicBezTo>
                  <a:cubicBezTo>
                    <a:pt x="0" y="4128"/>
                    <a:pt x="1301" y="4862"/>
                    <a:pt x="2602" y="5529"/>
                  </a:cubicBezTo>
                  <a:cubicBezTo>
                    <a:pt x="2602" y="5796"/>
                    <a:pt x="2602" y="6062"/>
                    <a:pt x="2636" y="6263"/>
                  </a:cubicBezTo>
                  <a:cubicBezTo>
                    <a:pt x="1802" y="6896"/>
                    <a:pt x="634" y="8064"/>
                    <a:pt x="501" y="8431"/>
                  </a:cubicBezTo>
                  <a:cubicBezTo>
                    <a:pt x="478" y="8508"/>
                    <a:pt x="551" y="8540"/>
                    <a:pt x="691" y="8540"/>
                  </a:cubicBezTo>
                  <a:cubicBezTo>
                    <a:pt x="1160" y="8540"/>
                    <a:pt x="2379" y="8179"/>
                    <a:pt x="3303" y="7897"/>
                  </a:cubicBezTo>
                  <a:cubicBezTo>
                    <a:pt x="3503" y="8164"/>
                    <a:pt x="3803" y="8464"/>
                    <a:pt x="4103" y="8664"/>
                  </a:cubicBezTo>
                  <a:cubicBezTo>
                    <a:pt x="4003" y="9665"/>
                    <a:pt x="4237" y="11500"/>
                    <a:pt x="4437" y="11900"/>
                  </a:cubicBezTo>
                  <a:cubicBezTo>
                    <a:pt x="4459" y="11935"/>
                    <a:pt x="4485" y="11951"/>
                    <a:pt x="4516" y="11951"/>
                  </a:cubicBezTo>
                  <a:cubicBezTo>
                    <a:pt x="4806" y="11951"/>
                    <a:pt x="5445" y="10456"/>
                    <a:pt x="5838" y="9398"/>
                  </a:cubicBezTo>
                  <a:cubicBezTo>
                    <a:pt x="5927" y="9407"/>
                    <a:pt x="6021" y="9411"/>
                    <a:pt x="6118" y="9411"/>
                  </a:cubicBezTo>
                  <a:cubicBezTo>
                    <a:pt x="6381" y="9411"/>
                    <a:pt x="6661" y="9380"/>
                    <a:pt x="6905" y="9331"/>
                  </a:cubicBezTo>
                  <a:cubicBezTo>
                    <a:pt x="7306" y="9965"/>
                    <a:pt x="7906" y="10666"/>
                    <a:pt x="8106" y="10766"/>
                  </a:cubicBezTo>
                  <a:cubicBezTo>
                    <a:pt x="8115" y="10770"/>
                    <a:pt x="8123" y="10772"/>
                    <a:pt x="8130" y="10772"/>
                  </a:cubicBezTo>
                  <a:cubicBezTo>
                    <a:pt x="8292" y="10772"/>
                    <a:pt x="8132" y="9728"/>
                    <a:pt x="7973" y="8898"/>
                  </a:cubicBezTo>
                  <a:cubicBezTo>
                    <a:pt x="8273" y="8731"/>
                    <a:pt x="8506" y="8464"/>
                    <a:pt x="8773" y="8231"/>
                  </a:cubicBezTo>
                  <a:cubicBezTo>
                    <a:pt x="9590" y="8448"/>
                    <a:pt x="10763" y="8666"/>
                    <a:pt x="11348" y="8666"/>
                  </a:cubicBezTo>
                  <a:cubicBezTo>
                    <a:pt x="11479" y="8666"/>
                    <a:pt x="11581" y="8655"/>
                    <a:pt x="11642" y="8631"/>
                  </a:cubicBezTo>
                  <a:cubicBezTo>
                    <a:pt x="12009" y="8497"/>
                    <a:pt x="10575" y="7430"/>
                    <a:pt x="9574" y="6663"/>
                  </a:cubicBezTo>
                  <a:cubicBezTo>
                    <a:pt x="9641" y="6296"/>
                    <a:pt x="9674" y="5962"/>
                    <a:pt x="9641" y="5595"/>
                  </a:cubicBezTo>
                  <a:cubicBezTo>
                    <a:pt x="10808" y="5028"/>
                    <a:pt x="12242" y="4261"/>
                    <a:pt x="12476" y="3961"/>
                  </a:cubicBezTo>
                  <a:cubicBezTo>
                    <a:pt x="12572" y="3853"/>
                    <a:pt x="12378" y="3809"/>
                    <a:pt x="12014" y="3809"/>
                  </a:cubicBezTo>
                  <a:cubicBezTo>
                    <a:pt x="11371" y="3809"/>
                    <a:pt x="10197" y="3945"/>
                    <a:pt x="9174" y="4094"/>
                  </a:cubicBezTo>
                  <a:cubicBezTo>
                    <a:pt x="8973" y="3761"/>
                    <a:pt x="8773" y="3461"/>
                    <a:pt x="8473" y="3194"/>
                  </a:cubicBezTo>
                  <a:cubicBezTo>
                    <a:pt x="8740" y="2493"/>
                    <a:pt x="9007" y="1159"/>
                    <a:pt x="8940" y="859"/>
                  </a:cubicBezTo>
                  <a:cubicBezTo>
                    <a:pt x="8930" y="833"/>
                    <a:pt x="8912" y="821"/>
                    <a:pt x="8887" y="821"/>
                  </a:cubicBezTo>
                  <a:cubicBezTo>
                    <a:pt x="8650" y="821"/>
                    <a:pt x="7787" y="1864"/>
                    <a:pt x="7306" y="2527"/>
                  </a:cubicBezTo>
                  <a:cubicBezTo>
                    <a:pt x="7105" y="2460"/>
                    <a:pt x="6905" y="2426"/>
                    <a:pt x="6672" y="2360"/>
                  </a:cubicBezTo>
                  <a:cubicBezTo>
                    <a:pt x="6438" y="1426"/>
                    <a:pt x="5971" y="292"/>
                    <a:pt x="5738" y="25"/>
                  </a:cubicBezTo>
                  <a:cubicBezTo>
                    <a:pt x="5719" y="8"/>
                    <a:pt x="5700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1434686" y="917286"/>
              <a:ext cx="477480" cy="462492"/>
            </a:xfrm>
            <a:custGeom>
              <a:avLst/>
              <a:gdLst/>
              <a:ahLst/>
              <a:cxnLst/>
              <a:rect l="l" t="t" r="r" b="b"/>
              <a:pathLst>
                <a:path w="12743" h="12343" extrusionOk="0">
                  <a:moveTo>
                    <a:pt x="5704" y="568"/>
                  </a:moveTo>
                  <a:cubicBezTo>
                    <a:pt x="5938" y="935"/>
                    <a:pt x="6272" y="1769"/>
                    <a:pt x="6505" y="2636"/>
                  </a:cubicBezTo>
                  <a:cubicBezTo>
                    <a:pt x="6505" y="2736"/>
                    <a:pt x="6605" y="2803"/>
                    <a:pt x="6672" y="2803"/>
                  </a:cubicBezTo>
                  <a:cubicBezTo>
                    <a:pt x="6872" y="2803"/>
                    <a:pt x="7072" y="2836"/>
                    <a:pt x="7272" y="2936"/>
                  </a:cubicBezTo>
                  <a:cubicBezTo>
                    <a:pt x="7339" y="2936"/>
                    <a:pt x="7472" y="2936"/>
                    <a:pt x="7506" y="2836"/>
                  </a:cubicBezTo>
                  <a:cubicBezTo>
                    <a:pt x="8273" y="1935"/>
                    <a:pt x="8640" y="1502"/>
                    <a:pt x="8807" y="1335"/>
                  </a:cubicBezTo>
                  <a:lnTo>
                    <a:pt x="8807" y="1335"/>
                  </a:lnTo>
                  <a:cubicBezTo>
                    <a:pt x="8773" y="1802"/>
                    <a:pt x="8607" y="2736"/>
                    <a:pt x="8340" y="3303"/>
                  </a:cubicBezTo>
                  <a:cubicBezTo>
                    <a:pt x="8306" y="3403"/>
                    <a:pt x="8306" y="3503"/>
                    <a:pt x="8373" y="3570"/>
                  </a:cubicBezTo>
                  <a:cubicBezTo>
                    <a:pt x="8640" y="3803"/>
                    <a:pt x="8873" y="4104"/>
                    <a:pt x="9040" y="4404"/>
                  </a:cubicBezTo>
                  <a:cubicBezTo>
                    <a:pt x="9107" y="4437"/>
                    <a:pt x="9174" y="4470"/>
                    <a:pt x="9274" y="4470"/>
                  </a:cubicBezTo>
                  <a:cubicBezTo>
                    <a:pt x="10541" y="4304"/>
                    <a:pt x="11509" y="4237"/>
                    <a:pt x="12042" y="4237"/>
                  </a:cubicBezTo>
                  <a:lnTo>
                    <a:pt x="12142" y="4237"/>
                  </a:lnTo>
                  <a:cubicBezTo>
                    <a:pt x="11675" y="4571"/>
                    <a:pt x="10608" y="5138"/>
                    <a:pt x="9607" y="5605"/>
                  </a:cubicBezTo>
                  <a:cubicBezTo>
                    <a:pt x="9507" y="5638"/>
                    <a:pt x="9474" y="5705"/>
                    <a:pt x="9474" y="5805"/>
                  </a:cubicBezTo>
                  <a:cubicBezTo>
                    <a:pt x="9507" y="6172"/>
                    <a:pt x="9474" y="6505"/>
                    <a:pt x="9374" y="6839"/>
                  </a:cubicBezTo>
                  <a:cubicBezTo>
                    <a:pt x="9374" y="6939"/>
                    <a:pt x="9374" y="7006"/>
                    <a:pt x="9474" y="7072"/>
                  </a:cubicBezTo>
                  <a:cubicBezTo>
                    <a:pt x="10775" y="8006"/>
                    <a:pt x="11275" y="8473"/>
                    <a:pt x="11442" y="8673"/>
                  </a:cubicBezTo>
                  <a:lnTo>
                    <a:pt x="11409" y="8673"/>
                  </a:lnTo>
                  <a:cubicBezTo>
                    <a:pt x="10841" y="8673"/>
                    <a:pt x="9641" y="8473"/>
                    <a:pt x="8840" y="8240"/>
                  </a:cubicBezTo>
                  <a:cubicBezTo>
                    <a:pt x="8819" y="8219"/>
                    <a:pt x="8795" y="8211"/>
                    <a:pt x="8771" y="8211"/>
                  </a:cubicBezTo>
                  <a:cubicBezTo>
                    <a:pt x="8718" y="8211"/>
                    <a:pt x="8663" y="8250"/>
                    <a:pt x="8640" y="8273"/>
                  </a:cubicBezTo>
                  <a:cubicBezTo>
                    <a:pt x="8440" y="8507"/>
                    <a:pt x="8173" y="8740"/>
                    <a:pt x="7906" y="8907"/>
                  </a:cubicBezTo>
                  <a:cubicBezTo>
                    <a:pt x="7839" y="8940"/>
                    <a:pt x="7806" y="9007"/>
                    <a:pt x="7806" y="9107"/>
                  </a:cubicBezTo>
                  <a:cubicBezTo>
                    <a:pt x="7973" y="9941"/>
                    <a:pt x="8006" y="10408"/>
                    <a:pt x="8006" y="10608"/>
                  </a:cubicBezTo>
                  <a:cubicBezTo>
                    <a:pt x="7773" y="10341"/>
                    <a:pt x="7406" y="9908"/>
                    <a:pt x="7072" y="9407"/>
                  </a:cubicBezTo>
                  <a:cubicBezTo>
                    <a:pt x="7005" y="9307"/>
                    <a:pt x="6939" y="9307"/>
                    <a:pt x="6839" y="9307"/>
                  </a:cubicBezTo>
                  <a:cubicBezTo>
                    <a:pt x="6608" y="9330"/>
                    <a:pt x="6378" y="9369"/>
                    <a:pt x="6148" y="9369"/>
                  </a:cubicBezTo>
                  <a:cubicBezTo>
                    <a:pt x="6045" y="9369"/>
                    <a:pt x="5941" y="9361"/>
                    <a:pt x="5838" y="9341"/>
                  </a:cubicBezTo>
                  <a:cubicBezTo>
                    <a:pt x="5771" y="9341"/>
                    <a:pt x="5671" y="9374"/>
                    <a:pt x="5638" y="9474"/>
                  </a:cubicBezTo>
                  <a:cubicBezTo>
                    <a:pt x="5004" y="11075"/>
                    <a:pt x="4737" y="11642"/>
                    <a:pt x="4570" y="11842"/>
                  </a:cubicBezTo>
                  <a:cubicBezTo>
                    <a:pt x="4437" y="11309"/>
                    <a:pt x="4270" y="9808"/>
                    <a:pt x="4337" y="8940"/>
                  </a:cubicBezTo>
                  <a:cubicBezTo>
                    <a:pt x="4337" y="8907"/>
                    <a:pt x="4303" y="8807"/>
                    <a:pt x="4270" y="8774"/>
                  </a:cubicBezTo>
                  <a:cubicBezTo>
                    <a:pt x="3970" y="8573"/>
                    <a:pt x="3736" y="8307"/>
                    <a:pt x="3503" y="8006"/>
                  </a:cubicBezTo>
                  <a:cubicBezTo>
                    <a:pt x="3470" y="7973"/>
                    <a:pt x="3436" y="7940"/>
                    <a:pt x="3336" y="7940"/>
                  </a:cubicBezTo>
                  <a:cubicBezTo>
                    <a:pt x="3303" y="7940"/>
                    <a:pt x="3303" y="7940"/>
                    <a:pt x="3369" y="7973"/>
                  </a:cubicBezTo>
                  <a:cubicBezTo>
                    <a:pt x="2169" y="8340"/>
                    <a:pt x="1335" y="8573"/>
                    <a:pt x="934" y="8607"/>
                  </a:cubicBezTo>
                  <a:cubicBezTo>
                    <a:pt x="1201" y="8173"/>
                    <a:pt x="2135" y="7239"/>
                    <a:pt x="2869" y="6672"/>
                  </a:cubicBezTo>
                  <a:cubicBezTo>
                    <a:pt x="2936" y="6639"/>
                    <a:pt x="2969" y="6572"/>
                    <a:pt x="2969" y="6472"/>
                  </a:cubicBezTo>
                  <a:cubicBezTo>
                    <a:pt x="2936" y="6272"/>
                    <a:pt x="2936" y="6005"/>
                    <a:pt x="2936" y="5805"/>
                  </a:cubicBezTo>
                  <a:cubicBezTo>
                    <a:pt x="2936" y="5705"/>
                    <a:pt x="2902" y="5638"/>
                    <a:pt x="2802" y="5605"/>
                  </a:cubicBezTo>
                  <a:cubicBezTo>
                    <a:pt x="1602" y="4971"/>
                    <a:pt x="1034" y="4637"/>
                    <a:pt x="801" y="4470"/>
                  </a:cubicBezTo>
                  <a:lnTo>
                    <a:pt x="934" y="4470"/>
                  </a:lnTo>
                  <a:cubicBezTo>
                    <a:pt x="1435" y="4470"/>
                    <a:pt x="2202" y="4504"/>
                    <a:pt x="3036" y="4637"/>
                  </a:cubicBezTo>
                  <a:cubicBezTo>
                    <a:pt x="3136" y="4637"/>
                    <a:pt x="3203" y="4604"/>
                    <a:pt x="3269" y="4504"/>
                  </a:cubicBezTo>
                  <a:lnTo>
                    <a:pt x="3303" y="4437"/>
                  </a:lnTo>
                  <a:cubicBezTo>
                    <a:pt x="3369" y="4270"/>
                    <a:pt x="3536" y="4037"/>
                    <a:pt x="3670" y="3903"/>
                  </a:cubicBezTo>
                  <a:cubicBezTo>
                    <a:pt x="3770" y="3837"/>
                    <a:pt x="3770" y="3770"/>
                    <a:pt x="3703" y="3670"/>
                  </a:cubicBezTo>
                  <a:cubicBezTo>
                    <a:pt x="3303" y="2836"/>
                    <a:pt x="3169" y="2369"/>
                    <a:pt x="3103" y="2169"/>
                  </a:cubicBezTo>
                  <a:lnTo>
                    <a:pt x="3103" y="2169"/>
                  </a:lnTo>
                  <a:cubicBezTo>
                    <a:pt x="3369" y="2369"/>
                    <a:pt x="3870" y="2736"/>
                    <a:pt x="4303" y="3136"/>
                  </a:cubicBezTo>
                  <a:cubicBezTo>
                    <a:pt x="4340" y="3191"/>
                    <a:pt x="4387" y="3216"/>
                    <a:pt x="4433" y="3216"/>
                  </a:cubicBezTo>
                  <a:cubicBezTo>
                    <a:pt x="4470" y="3216"/>
                    <a:pt x="4507" y="3200"/>
                    <a:pt x="4537" y="3170"/>
                  </a:cubicBezTo>
                  <a:cubicBezTo>
                    <a:pt x="4770" y="3069"/>
                    <a:pt x="5004" y="2969"/>
                    <a:pt x="5204" y="2903"/>
                  </a:cubicBezTo>
                  <a:cubicBezTo>
                    <a:pt x="5271" y="2903"/>
                    <a:pt x="5338" y="2803"/>
                    <a:pt x="5338" y="2736"/>
                  </a:cubicBezTo>
                  <a:cubicBezTo>
                    <a:pt x="5504" y="1335"/>
                    <a:pt x="5638" y="801"/>
                    <a:pt x="5704" y="568"/>
                  </a:cubicBezTo>
                  <a:close/>
                  <a:moveTo>
                    <a:pt x="5638" y="1"/>
                  </a:moveTo>
                  <a:cubicBezTo>
                    <a:pt x="5438" y="1"/>
                    <a:pt x="5171" y="1"/>
                    <a:pt x="4837" y="2502"/>
                  </a:cubicBezTo>
                  <a:cubicBezTo>
                    <a:pt x="4670" y="2569"/>
                    <a:pt x="4504" y="2636"/>
                    <a:pt x="4337" y="2736"/>
                  </a:cubicBezTo>
                  <a:cubicBezTo>
                    <a:pt x="3903" y="2302"/>
                    <a:pt x="3136" y="1769"/>
                    <a:pt x="2836" y="1668"/>
                  </a:cubicBezTo>
                  <a:cubicBezTo>
                    <a:pt x="2736" y="1668"/>
                    <a:pt x="2602" y="1735"/>
                    <a:pt x="2569" y="1802"/>
                  </a:cubicBezTo>
                  <a:cubicBezTo>
                    <a:pt x="2469" y="1935"/>
                    <a:pt x="2402" y="2102"/>
                    <a:pt x="3136" y="3770"/>
                  </a:cubicBezTo>
                  <a:cubicBezTo>
                    <a:pt x="3003" y="3937"/>
                    <a:pt x="2902" y="4104"/>
                    <a:pt x="2802" y="4270"/>
                  </a:cubicBezTo>
                  <a:cubicBezTo>
                    <a:pt x="2002" y="4170"/>
                    <a:pt x="1268" y="4104"/>
                    <a:pt x="768" y="4104"/>
                  </a:cubicBezTo>
                  <a:cubicBezTo>
                    <a:pt x="567" y="4104"/>
                    <a:pt x="401" y="4104"/>
                    <a:pt x="267" y="4137"/>
                  </a:cubicBezTo>
                  <a:cubicBezTo>
                    <a:pt x="134" y="4137"/>
                    <a:pt x="67" y="4237"/>
                    <a:pt x="67" y="4337"/>
                  </a:cubicBezTo>
                  <a:cubicBezTo>
                    <a:pt x="0" y="4504"/>
                    <a:pt x="0" y="4737"/>
                    <a:pt x="2335" y="5938"/>
                  </a:cubicBezTo>
                  <a:cubicBezTo>
                    <a:pt x="2302" y="6105"/>
                    <a:pt x="2335" y="6272"/>
                    <a:pt x="2335" y="6439"/>
                  </a:cubicBezTo>
                  <a:cubicBezTo>
                    <a:pt x="1602" y="7006"/>
                    <a:pt x="434" y="8173"/>
                    <a:pt x="267" y="8640"/>
                  </a:cubicBezTo>
                  <a:cubicBezTo>
                    <a:pt x="234" y="8740"/>
                    <a:pt x="267" y="8807"/>
                    <a:pt x="301" y="8907"/>
                  </a:cubicBezTo>
                  <a:cubicBezTo>
                    <a:pt x="434" y="9007"/>
                    <a:pt x="567" y="9007"/>
                    <a:pt x="668" y="9007"/>
                  </a:cubicBezTo>
                  <a:cubicBezTo>
                    <a:pt x="1101" y="9007"/>
                    <a:pt x="1935" y="8807"/>
                    <a:pt x="3236" y="8407"/>
                  </a:cubicBezTo>
                  <a:cubicBezTo>
                    <a:pt x="3436" y="8607"/>
                    <a:pt x="3636" y="8840"/>
                    <a:pt x="3903" y="9007"/>
                  </a:cubicBezTo>
                  <a:cubicBezTo>
                    <a:pt x="3836" y="10008"/>
                    <a:pt x="4003" y="11809"/>
                    <a:pt x="4270" y="12243"/>
                  </a:cubicBezTo>
                  <a:cubicBezTo>
                    <a:pt x="4337" y="12309"/>
                    <a:pt x="4437" y="12343"/>
                    <a:pt x="4504" y="12343"/>
                  </a:cubicBezTo>
                  <a:cubicBezTo>
                    <a:pt x="4737" y="12343"/>
                    <a:pt x="4971" y="12343"/>
                    <a:pt x="5905" y="9841"/>
                  </a:cubicBezTo>
                  <a:cubicBezTo>
                    <a:pt x="5987" y="9862"/>
                    <a:pt x="6073" y="9870"/>
                    <a:pt x="6160" y="9870"/>
                  </a:cubicBezTo>
                  <a:cubicBezTo>
                    <a:pt x="6354" y="9870"/>
                    <a:pt x="6554" y="9831"/>
                    <a:pt x="6739" y="9808"/>
                  </a:cubicBezTo>
                  <a:cubicBezTo>
                    <a:pt x="7105" y="10308"/>
                    <a:pt x="7673" y="11075"/>
                    <a:pt x="7973" y="11175"/>
                  </a:cubicBezTo>
                  <a:cubicBezTo>
                    <a:pt x="8006" y="11242"/>
                    <a:pt x="8073" y="11242"/>
                    <a:pt x="8106" y="11242"/>
                  </a:cubicBezTo>
                  <a:cubicBezTo>
                    <a:pt x="8173" y="11242"/>
                    <a:pt x="8273" y="11175"/>
                    <a:pt x="8306" y="11142"/>
                  </a:cubicBezTo>
                  <a:cubicBezTo>
                    <a:pt x="8406" y="11008"/>
                    <a:pt x="8473" y="10908"/>
                    <a:pt x="8173" y="9241"/>
                  </a:cubicBezTo>
                  <a:cubicBezTo>
                    <a:pt x="8406" y="9074"/>
                    <a:pt x="8607" y="8907"/>
                    <a:pt x="8807" y="8673"/>
                  </a:cubicBezTo>
                  <a:cubicBezTo>
                    <a:pt x="9641" y="8907"/>
                    <a:pt x="10775" y="9107"/>
                    <a:pt x="11342" y="9107"/>
                  </a:cubicBezTo>
                  <a:cubicBezTo>
                    <a:pt x="11475" y="9107"/>
                    <a:pt x="11609" y="9107"/>
                    <a:pt x="11675" y="9074"/>
                  </a:cubicBezTo>
                  <a:cubicBezTo>
                    <a:pt x="11809" y="9007"/>
                    <a:pt x="11909" y="8940"/>
                    <a:pt x="11909" y="8840"/>
                  </a:cubicBezTo>
                  <a:cubicBezTo>
                    <a:pt x="11909" y="8673"/>
                    <a:pt x="11942" y="8440"/>
                    <a:pt x="9774" y="6805"/>
                  </a:cubicBezTo>
                  <a:cubicBezTo>
                    <a:pt x="9841" y="6505"/>
                    <a:pt x="9841" y="6238"/>
                    <a:pt x="9841" y="5938"/>
                  </a:cubicBezTo>
                  <a:cubicBezTo>
                    <a:pt x="10841" y="5471"/>
                    <a:pt x="12343" y="4671"/>
                    <a:pt x="12643" y="4304"/>
                  </a:cubicBezTo>
                  <a:cubicBezTo>
                    <a:pt x="12743" y="4237"/>
                    <a:pt x="12743" y="4104"/>
                    <a:pt x="12676" y="4003"/>
                  </a:cubicBezTo>
                  <a:cubicBezTo>
                    <a:pt x="12609" y="3837"/>
                    <a:pt x="12343" y="3803"/>
                    <a:pt x="11976" y="3803"/>
                  </a:cubicBezTo>
                  <a:cubicBezTo>
                    <a:pt x="11475" y="3803"/>
                    <a:pt x="10575" y="3903"/>
                    <a:pt x="9274" y="4070"/>
                  </a:cubicBezTo>
                  <a:cubicBezTo>
                    <a:pt x="9107" y="3803"/>
                    <a:pt x="8907" y="3570"/>
                    <a:pt x="8673" y="3336"/>
                  </a:cubicBezTo>
                  <a:cubicBezTo>
                    <a:pt x="8940" y="2636"/>
                    <a:pt x="9174" y="1402"/>
                    <a:pt x="9107" y="1001"/>
                  </a:cubicBezTo>
                  <a:cubicBezTo>
                    <a:pt x="9074" y="901"/>
                    <a:pt x="8973" y="801"/>
                    <a:pt x="8840" y="801"/>
                  </a:cubicBezTo>
                  <a:cubicBezTo>
                    <a:pt x="8740" y="801"/>
                    <a:pt x="8506" y="801"/>
                    <a:pt x="7172" y="2469"/>
                  </a:cubicBezTo>
                  <a:cubicBezTo>
                    <a:pt x="7072" y="2436"/>
                    <a:pt x="6939" y="2436"/>
                    <a:pt x="6805" y="2402"/>
                  </a:cubicBezTo>
                  <a:cubicBezTo>
                    <a:pt x="6605" y="1602"/>
                    <a:pt x="6138" y="401"/>
                    <a:pt x="5838" y="101"/>
                  </a:cubicBezTo>
                  <a:cubicBezTo>
                    <a:pt x="5771" y="1"/>
                    <a:pt x="5671" y="1"/>
                    <a:pt x="5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1664679" y="1052403"/>
              <a:ext cx="63774" cy="49910"/>
            </a:xfrm>
            <a:custGeom>
              <a:avLst/>
              <a:gdLst/>
              <a:ahLst/>
              <a:cxnLst/>
              <a:rect l="l" t="t" r="r" b="b"/>
              <a:pathLst>
                <a:path w="1702" h="1332" extrusionOk="0">
                  <a:moveTo>
                    <a:pt x="474" y="1"/>
                  </a:moveTo>
                  <a:cubicBezTo>
                    <a:pt x="311" y="1"/>
                    <a:pt x="200" y="31"/>
                    <a:pt x="200" y="31"/>
                  </a:cubicBezTo>
                  <a:cubicBezTo>
                    <a:pt x="100" y="64"/>
                    <a:pt x="0" y="164"/>
                    <a:pt x="33" y="297"/>
                  </a:cubicBezTo>
                  <a:cubicBezTo>
                    <a:pt x="91" y="384"/>
                    <a:pt x="149" y="471"/>
                    <a:pt x="250" y="471"/>
                  </a:cubicBezTo>
                  <a:cubicBezTo>
                    <a:pt x="266" y="471"/>
                    <a:pt x="282" y="469"/>
                    <a:pt x="300" y="464"/>
                  </a:cubicBezTo>
                  <a:cubicBezTo>
                    <a:pt x="300" y="464"/>
                    <a:pt x="400" y="434"/>
                    <a:pt x="538" y="434"/>
                  </a:cubicBezTo>
                  <a:cubicBezTo>
                    <a:pt x="654" y="434"/>
                    <a:pt x="798" y="455"/>
                    <a:pt x="934" y="531"/>
                  </a:cubicBezTo>
                  <a:cubicBezTo>
                    <a:pt x="1101" y="664"/>
                    <a:pt x="1201" y="864"/>
                    <a:pt x="1301" y="1165"/>
                  </a:cubicBezTo>
                  <a:cubicBezTo>
                    <a:pt x="1334" y="1231"/>
                    <a:pt x="1434" y="1331"/>
                    <a:pt x="1501" y="1331"/>
                  </a:cubicBezTo>
                  <a:cubicBezTo>
                    <a:pt x="1635" y="1265"/>
                    <a:pt x="1701" y="1198"/>
                    <a:pt x="1668" y="1065"/>
                  </a:cubicBezTo>
                  <a:cubicBezTo>
                    <a:pt x="1601" y="664"/>
                    <a:pt x="1434" y="364"/>
                    <a:pt x="1134" y="197"/>
                  </a:cubicBezTo>
                  <a:cubicBezTo>
                    <a:pt x="905" y="38"/>
                    <a:pt x="65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1593410" y="1077208"/>
              <a:ext cx="75052" cy="45114"/>
            </a:xfrm>
            <a:custGeom>
              <a:avLst/>
              <a:gdLst/>
              <a:ahLst/>
              <a:cxnLst/>
              <a:rect l="l" t="t" r="r" b="b"/>
              <a:pathLst>
                <a:path w="2003" h="1204" extrusionOk="0">
                  <a:moveTo>
                    <a:pt x="848" y="0"/>
                  </a:moveTo>
                  <a:cubicBezTo>
                    <a:pt x="480" y="0"/>
                    <a:pt x="193" y="169"/>
                    <a:pt x="168" y="169"/>
                  </a:cubicBezTo>
                  <a:cubicBezTo>
                    <a:pt x="67" y="236"/>
                    <a:pt x="1" y="369"/>
                    <a:pt x="67" y="469"/>
                  </a:cubicBezTo>
                  <a:cubicBezTo>
                    <a:pt x="141" y="518"/>
                    <a:pt x="214" y="549"/>
                    <a:pt x="287" y="549"/>
                  </a:cubicBezTo>
                  <a:cubicBezTo>
                    <a:pt x="314" y="549"/>
                    <a:pt x="341" y="545"/>
                    <a:pt x="368" y="536"/>
                  </a:cubicBezTo>
                  <a:cubicBezTo>
                    <a:pt x="368" y="536"/>
                    <a:pt x="574" y="423"/>
                    <a:pt x="818" y="423"/>
                  </a:cubicBezTo>
                  <a:cubicBezTo>
                    <a:pt x="899" y="423"/>
                    <a:pt x="985" y="436"/>
                    <a:pt x="1068" y="469"/>
                  </a:cubicBezTo>
                  <a:cubicBezTo>
                    <a:pt x="1268" y="536"/>
                    <a:pt x="1435" y="703"/>
                    <a:pt x="1535" y="1036"/>
                  </a:cubicBezTo>
                  <a:cubicBezTo>
                    <a:pt x="1569" y="1136"/>
                    <a:pt x="1669" y="1170"/>
                    <a:pt x="1735" y="1170"/>
                  </a:cubicBezTo>
                  <a:cubicBezTo>
                    <a:pt x="1769" y="1170"/>
                    <a:pt x="1769" y="1170"/>
                    <a:pt x="1835" y="1203"/>
                  </a:cubicBezTo>
                  <a:cubicBezTo>
                    <a:pt x="1902" y="1170"/>
                    <a:pt x="2002" y="1070"/>
                    <a:pt x="1935" y="970"/>
                  </a:cubicBezTo>
                  <a:cubicBezTo>
                    <a:pt x="1835" y="503"/>
                    <a:pt x="1569" y="202"/>
                    <a:pt x="1235" y="69"/>
                  </a:cubicBezTo>
                  <a:cubicBezTo>
                    <a:pt x="1102" y="19"/>
                    <a:pt x="970" y="0"/>
                    <a:pt x="8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702149" y="1117264"/>
              <a:ext cx="50060" cy="67558"/>
            </a:xfrm>
            <a:custGeom>
              <a:avLst/>
              <a:gdLst/>
              <a:ahLst/>
              <a:cxnLst/>
              <a:rect l="l" t="t" r="r" b="b"/>
              <a:pathLst>
                <a:path w="1336" h="1803" extrusionOk="0">
                  <a:moveTo>
                    <a:pt x="234" y="1"/>
                  </a:moveTo>
                  <a:cubicBezTo>
                    <a:pt x="134" y="1"/>
                    <a:pt x="34" y="67"/>
                    <a:pt x="1" y="168"/>
                  </a:cubicBezTo>
                  <a:cubicBezTo>
                    <a:pt x="1" y="301"/>
                    <a:pt x="34" y="368"/>
                    <a:pt x="168" y="434"/>
                  </a:cubicBezTo>
                  <a:cubicBezTo>
                    <a:pt x="201" y="434"/>
                    <a:pt x="668" y="501"/>
                    <a:pt x="835" y="835"/>
                  </a:cubicBezTo>
                  <a:cubicBezTo>
                    <a:pt x="968" y="1068"/>
                    <a:pt x="968" y="1268"/>
                    <a:pt x="835" y="1569"/>
                  </a:cubicBezTo>
                  <a:cubicBezTo>
                    <a:pt x="801" y="1635"/>
                    <a:pt x="835" y="1769"/>
                    <a:pt x="968" y="1802"/>
                  </a:cubicBezTo>
                  <a:lnTo>
                    <a:pt x="1035" y="1802"/>
                  </a:lnTo>
                  <a:cubicBezTo>
                    <a:pt x="1135" y="1802"/>
                    <a:pt x="1202" y="1769"/>
                    <a:pt x="1168" y="1669"/>
                  </a:cubicBezTo>
                  <a:cubicBezTo>
                    <a:pt x="1335" y="1302"/>
                    <a:pt x="1335" y="935"/>
                    <a:pt x="1168" y="635"/>
                  </a:cubicBezTo>
                  <a:cubicBezTo>
                    <a:pt x="901" y="1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2790813" y="3767609"/>
              <a:ext cx="556617" cy="318308"/>
            </a:xfrm>
            <a:custGeom>
              <a:avLst/>
              <a:gdLst/>
              <a:ahLst/>
              <a:cxnLst/>
              <a:rect l="l" t="t" r="r" b="b"/>
              <a:pathLst>
                <a:path w="14855" h="8495" extrusionOk="0">
                  <a:moveTo>
                    <a:pt x="9022" y="1"/>
                  </a:moveTo>
                  <a:cubicBezTo>
                    <a:pt x="8340" y="1"/>
                    <a:pt x="7732" y="382"/>
                    <a:pt x="7312" y="885"/>
                  </a:cubicBezTo>
                  <a:lnTo>
                    <a:pt x="7312" y="885"/>
                  </a:lnTo>
                  <a:cubicBezTo>
                    <a:pt x="7027" y="654"/>
                    <a:pt x="6652" y="446"/>
                    <a:pt x="6172" y="286"/>
                  </a:cubicBezTo>
                  <a:cubicBezTo>
                    <a:pt x="5775" y="151"/>
                    <a:pt x="5441" y="92"/>
                    <a:pt x="5161" y="92"/>
                  </a:cubicBezTo>
                  <a:cubicBezTo>
                    <a:pt x="3441" y="92"/>
                    <a:pt x="3737" y="2288"/>
                    <a:pt x="3737" y="2288"/>
                  </a:cubicBezTo>
                  <a:cubicBezTo>
                    <a:pt x="3547" y="2171"/>
                    <a:pt x="3345" y="2118"/>
                    <a:pt x="3140" y="2118"/>
                  </a:cubicBezTo>
                  <a:cubicBezTo>
                    <a:pt x="1648" y="2118"/>
                    <a:pt x="0" y="4928"/>
                    <a:pt x="1936" y="6424"/>
                  </a:cubicBezTo>
                  <a:cubicBezTo>
                    <a:pt x="2530" y="6872"/>
                    <a:pt x="3097" y="7077"/>
                    <a:pt x="3584" y="7110"/>
                  </a:cubicBezTo>
                  <a:lnTo>
                    <a:pt x="3584" y="7110"/>
                  </a:lnTo>
                  <a:cubicBezTo>
                    <a:pt x="3749" y="7846"/>
                    <a:pt x="4277" y="8480"/>
                    <a:pt x="5405" y="8492"/>
                  </a:cubicBezTo>
                  <a:cubicBezTo>
                    <a:pt x="5479" y="8494"/>
                    <a:pt x="5551" y="8495"/>
                    <a:pt x="5623" y="8495"/>
                  </a:cubicBezTo>
                  <a:cubicBezTo>
                    <a:pt x="7103" y="8495"/>
                    <a:pt x="8107" y="8156"/>
                    <a:pt x="8679" y="7643"/>
                  </a:cubicBezTo>
                  <a:lnTo>
                    <a:pt x="8679" y="7643"/>
                  </a:lnTo>
                  <a:cubicBezTo>
                    <a:pt x="8800" y="7810"/>
                    <a:pt x="8952" y="7973"/>
                    <a:pt x="9141" y="8125"/>
                  </a:cubicBezTo>
                  <a:cubicBezTo>
                    <a:pt x="9402" y="8327"/>
                    <a:pt x="9716" y="8417"/>
                    <a:pt x="10057" y="8417"/>
                  </a:cubicBezTo>
                  <a:cubicBezTo>
                    <a:pt x="12024" y="8417"/>
                    <a:pt x="14855" y="5413"/>
                    <a:pt x="13177" y="3622"/>
                  </a:cubicBezTo>
                  <a:cubicBezTo>
                    <a:pt x="12727" y="3133"/>
                    <a:pt x="12244" y="2948"/>
                    <a:pt x="11788" y="2948"/>
                  </a:cubicBezTo>
                  <a:cubicBezTo>
                    <a:pt x="11730" y="2948"/>
                    <a:pt x="11672" y="2951"/>
                    <a:pt x="11614" y="2957"/>
                  </a:cubicBezTo>
                  <a:lnTo>
                    <a:pt x="11614" y="2957"/>
                  </a:lnTo>
                  <a:cubicBezTo>
                    <a:pt x="11641" y="2080"/>
                    <a:pt x="11213" y="1062"/>
                    <a:pt x="10141" y="353"/>
                  </a:cubicBezTo>
                  <a:cubicBezTo>
                    <a:pt x="9759" y="106"/>
                    <a:pt x="9380" y="1"/>
                    <a:pt x="90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2813333" y="3761464"/>
              <a:ext cx="506220" cy="330598"/>
            </a:xfrm>
            <a:custGeom>
              <a:avLst/>
              <a:gdLst/>
              <a:ahLst/>
              <a:cxnLst/>
              <a:rect l="l" t="t" r="r" b="b"/>
              <a:pathLst>
                <a:path w="13510" h="8823" extrusionOk="0">
                  <a:moveTo>
                    <a:pt x="6738" y="1318"/>
                  </a:moveTo>
                  <a:cubicBezTo>
                    <a:pt x="7239" y="1885"/>
                    <a:pt x="7372" y="2452"/>
                    <a:pt x="7205" y="2819"/>
                  </a:cubicBezTo>
                  <a:cubicBezTo>
                    <a:pt x="7172" y="3052"/>
                    <a:pt x="7039" y="3152"/>
                    <a:pt x="6872" y="3152"/>
                  </a:cubicBezTo>
                  <a:cubicBezTo>
                    <a:pt x="6805" y="3152"/>
                    <a:pt x="6705" y="3119"/>
                    <a:pt x="6572" y="3052"/>
                  </a:cubicBezTo>
                  <a:cubicBezTo>
                    <a:pt x="6205" y="2719"/>
                    <a:pt x="6305" y="1951"/>
                    <a:pt x="6738" y="1318"/>
                  </a:cubicBezTo>
                  <a:close/>
                  <a:moveTo>
                    <a:pt x="10841" y="3319"/>
                  </a:moveTo>
                  <a:cubicBezTo>
                    <a:pt x="10708" y="4053"/>
                    <a:pt x="10308" y="4587"/>
                    <a:pt x="9707" y="4653"/>
                  </a:cubicBezTo>
                  <a:lnTo>
                    <a:pt x="9641" y="4653"/>
                  </a:lnTo>
                  <a:cubicBezTo>
                    <a:pt x="9440" y="4653"/>
                    <a:pt x="9440" y="4620"/>
                    <a:pt x="9440" y="4587"/>
                  </a:cubicBezTo>
                  <a:cubicBezTo>
                    <a:pt x="9440" y="4286"/>
                    <a:pt x="10007" y="3552"/>
                    <a:pt x="10841" y="3319"/>
                  </a:cubicBezTo>
                  <a:close/>
                  <a:moveTo>
                    <a:pt x="3736" y="5154"/>
                  </a:moveTo>
                  <a:cubicBezTo>
                    <a:pt x="3870" y="5154"/>
                    <a:pt x="3970" y="5254"/>
                    <a:pt x="4003" y="5320"/>
                  </a:cubicBezTo>
                  <a:cubicBezTo>
                    <a:pt x="4270" y="5654"/>
                    <a:pt x="4370" y="6088"/>
                    <a:pt x="4203" y="6421"/>
                  </a:cubicBezTo>
                  <a:cubicBezTo>
                    <a:pt x="4037" y="6755"/>
                    <a:pt x="3603" y="6988"/>
                    <a:pt x="3136" y="6988"/>
                  </a:cubicBezTo>
                  <a:cubicBezTo>
                    <a:pt x="3036" y="6321"/>
                    <a:pt x="3236" y="5654"/>
                    <a:pt x="3503" y="5320"/>
                  </a:cubicBezTo>
                  <a:cubicBezTo>
                    <a:pt x="3570" y="5254"/>
                    <a:pt x="3670" y="5154"/>
                    <a:pt x="3736" y="5154"/>
                  </a:cubicBezTo>
                  <a:close/>
                  <a:moveTo>
                    <a:pt x="8206" y="5754"/>
                  </a:moveTo>
                  <a:cubicBezTo>
                    <a:pt x="8240" y="5754"/>
                    <a:pt x="8340" y="5787"/>
                    <a:pt x="8340" y="5988"/>
                  </a:cubicBezTo>
                  <a:cubicBezTo>
                    <a:pt x="8506" y="6555"/>
                    <a:pt x="8406" y="7055"/>
                    <a:pt x="8073" y="7422"/>
                  </a:cubicBezTo>
                  <a:cubicBezTo>
                    <a:pt x="7806" y="6888"/>
                    <a:pt x="7839" y="6288"/>
                    <a:pt x="8006" y="5954"/>
                  </a:cubicBezTo>
                  <a:cubicBezTo>
                    <a:pt x="8073" y="5787"/>
                    <a:pt x="8173" y="5754"/>
                    <a:pt x="8206" y="5754"/>
                  </a:cubicBezTo>
                  <a:close/>
                  <a:moveTo>
                    <a:pt x="8480" y="336"/>
                  </a:moveTo>
                  <a:cubicBezTo>
                    <a:pt x="8824" y="336"/>
                    <a:pt x="9174" y="437"/>
                    <a:pt x="9507" y="650"/>
                  </a:cubicBezTo>
                  <a:cubicBezTo>
                    <a:pt x="10341" y="1217"/>
                    <a:pt x="10841" y="1985"/>
                    <a:pt x="10875" y="2885"/>
                  </a:cubicBezTo>
                  <a:cubicBezTo>
                    <a:pt x="9841" y="3052"/>
                    <a:pt x="9007" y="3986"/>
                    <a:pt x="9040" y="4553"/>
                  </a:cubicBezTo>
                  <a:cubicBezTo>
                    <a:pt x="9040" y="4755"/>
                    <a:pt x="9165" y="5007"/>
                    <a:pt x="9543" y="5007"/>
                  </a:cubicBezTo>
                  <a:cubicBezTo>
                    <a:pt x="9602" y="5007"/>
                    <a:pt x="9668" y="5000"/>
                    <a:pt x="9741" y="4987"/>
                  </a:cubicBezTo>
                  <a:cubicBezTo>
                    <a:pt x="10541" y="4920"/>
                    <a:pt x="11175" y="4220"/>
                    <a:pt x="11242" y="3252"/>
                  </a:cubicBezTo>
                  <a:cubicBezTo>
                    <a:pt x="11675" y="3286"/>
                    <a:pt x="12076" y="3486"/>
                    <a:pt x="12476" y="3886"/>
                  </a:cubicBezTo>
                  <a:cubicBezTo>
                    <a:pt x="13076" y="4553"/>
                    <a:pt x="12976" y="5320"/>
                    <a:pt x="12709" y="5887"/>
                  </a:cubicBezTo>
                  <a:cubicBezTo>
                    <a:pt x="12176" y="7122"/>
                    <a:pt x="10641" y="8289"/>
                    <a:pt x="9507" y="8289"/>
                  </a:cubicBezTo>
                  <a:cubicBezTo>
                    <a:pt x="9174" y="8289"/>
                    <a:pt x="8907" y="8222"/>
                    <a:pt x="8707" y="8056"/>
                  </a:cubicBezTo>
                  <a:cubicBezTo>
                    <a:pt x="8573" y="7956"/>
                    <a:pt x="8473" y="7889"/>
                    <a:pt x="8373" y="7755"/>
                  </a:cubicBezTo>
                  <a:cubicBezTo>
                    <a:pt x="8840" y="7255"/>
                    <a:pt x="9007" y="6588"/>
                    <a:pt x="8807" y="5887"/>
                  </a:cubicBezTo>
                  <a:cubicBezTo>
                    <a:pt x="8640" y="5387"/>
                    <a:pt x="8373" y="5287"/>
                    <a:pt x="8206" y="5287"/>
                  </a:cubicBezTo>
                  <a:cubicBezTo>
                    <a:pt x="7973" y="5287"/>
                    <a:pt x="7739" y="5454"/>
                    <a:pt x="7639" y="5754"/>
                  </a:cubicBezTo>
                  <a:cubicBezTo>
                    <a:pt x="7372" y="6254"/>
                    <a:pt x="7372" y="6988"/>
                    <a:pt x="7806" y="7722"/>
                  </a:cubicBezTo>
                  <a:cubicBezTo>
                    <a:pt x="7339" y="8056"/>
                    <a:pt x="6505" y="8423"/>
                    <a:pt x="4971" y="8423"/>
                  </a:cubicBezTo>
                  <a:lnTo>
                    <a:pt x="4804" y="8423"/>
                  </a:lnTo>
                  <a:cubicBezTo>
                    <a:pt x="3836" y="8423"/>
                    <a:pt x="3403" y="7922"/>
                    <a:pt x="3236" y="7422"/>
                  </a:cubicBezTo>
                  <a:cubicBezTo>
                    <a:pt x="3836" y="7389"/>
                    <a:pt x="4370" y="7088"/>
                    <a:pt x="4637" y="6555"/>
                  </a:cubicBezTo>
                  <a:cubicBezTo>
                    <a:pt x="4837" y="6054"/>
                    <a:pt x="4737" y="5487"/>
                    <a:pt x="4370" y="4987"/>
                  </a:cubicBezTo>
                  <a:cubicBezTo>
                    <a:pt x="4170" y="4720"/>
                    <a:pt x="3970" y="4653"/>
                    <a:pt x="3803" y="4653"/>
                  </a:cubicBezTo>
                  <a:cubicBezTo>
                    <a:pt x="3570" y="4653"/>
                    <a:pt x="3369" y="4787"/>
                    <a:pt x="3203" y="4987"/>
                  </a:cubicBezTo>
                  <a:cubicBezTo>
                    <a:pt x="2869" y="5454"/>
                    <a:pt x="2669" y="6221"/>
                    <a:pt x="2736" y="6922"/>
                  </a:cubicBezTo>
                  <a:cubicBezTo>
                    <a:pt x="2335" y="6821"/>
                    <a:pt x="1868" y="6621"/>
                    <a:pt x="1468" y="6288"/>
                  </a:cubicBezTo>
                  <a:cubicBezTo>
                    <a:pt x="467" y="5554"/>
                    <a:pt x="667" y="4486"/>
                    <a:pt x="801" y="4086"/>
                  </a:cubicBezTo>
                  <a:cubicBezTo>
                    <a:pt x="1068" y="3219"/>
                    <a:pt x="1902" y="2452"/>
                    <a:pt x="2569" y="2452"/>
                  </a:cubicBezTo>
                  <a:cubicBezTo>
                    <a:pt x="2736" y="2452"/>
                    <a:pt x="2902" y="2485"/>
                    <a:pt x="3036" y="2585"/>
                  </a:cubicBezTo>
                  <a:cubicBezTo>
                    <a:pt x="3052" y="2602"/>
                    <a:pt x="3086" y="2610"/>
                    <a:pt x="3123" y="2610"/>
                  </a:cubicBezTo>
                  <a:cubicBezTo>
                    <a:pt x="3161" y="2610"/>
                    <a:pt x="3203" y="2602"/>
                    <a:pt x="3236" y="2585"/>
                  </a:cubicBezTo>
                  <a:cubicBezTo>
                    <a:pt x="3303" y="2552"/>
                    <a:pt x="3336" y="2452"/>
                    <a:pt x="3336" y="2385"/>
                  </a:cubicBezTo>
                  <a:cubicBezTo>
                    <a:pt x="3336" y="2318"/>
                    <a:pt x="3203" y="1284"/>
                    <a:pt x="3703" y="750"/>
                  </a:cubicBezTo>
                  <a:cubicBezTo>
                    <a:pt x="3912" y="504"/>
                    <a:pt x="4196" y="387"/>
                    <a:pt x="4561" y="387"/>
                  </a:cubicBezTo>
                  <a:cubicBezTo>
                    <a:pt x="4839" y="387"/>
                    <a:pt x="5163" y="454"/>
                    <a:pt x="5538" y="584"/>
                  </a:cubicBezTo>
                  <a:cubicBezTo>
                    <a:pt x="5905" y="717"/>
                    <a:pt x="6205" y="884"/>
                    <a:pt x="6472" y="1051"/>
                  </a:cubicBezTo>
                  <a:cubicBezTo>
                    <a:pt x="5905" y="1785"/>
                    <a:pt x="5738" y="2785"/>
                    <a:pt x="6338" y="3286"/>
                  </a:cubicBezTo>
                  <a:cubicBezTo>
                    <a:pt x="6505" y="3452"/>
                    <a:pt x="6705" y="3552"/>
                    <a:pt x="6905" y="3552"/>
                  </a:cubicBezTo>
                  <a:cubicBezTo>
                    <a:pt x="7239" y="3552"/>
                    <a:pt x="7539" y="3319"/>
                    <a:pt x="7672" y="2952"/>
                  </a:cubicBezTo>
                  <a:cubicBezTo>
                    <a:pt x="7839" y="2418"/>
                    <a:pt x="7706" y="1618"/>
                    <a:pt x="7039" y="984"/>
                  </a:cubicBezTo>
                  <a:cubicBezTo>
                    <a:pt x="7459" y="564"/>
                    <a:pt x="7963" y="336"/>
                    <a:pt x="8480" y="336"/>
                  </a:cubicBezTo>
                  <a:close/>
                  <a:moveTo>
                    <a:pt x="8439" y="1"/>
                  </a:moveTo>
                  <a:cubicBezTo>
                    <a:pt x="7813" y="1"/>
                    <a:pt x="7200" y="269"/>
                    <a:pt x="6705" y="784"/>
                  </a:cubicBezTo>
                  <a:cubicBezTo>
                    <a:pt x="6405" y="584"/>
                    <a:pt x="6038" y="417"/>
                    <a:pt x="5671" y="283"/>
                  </a:cubicBezTo>
                  <a:cubicBezTo>
                    <a:pt x="5260" y="155"/>
                    <a:pt x="4894" y="91"/>
                    <a:pt x="4573" y="91"/>
                  </a:cubicBezTo>
                  <a:cubicBezTo>
                    <a:pt x="4058" y="91"/>
                    <a:pt x="3657" y="255"/>
                    <a:pt x="3369" y="584"/>
                  </a:cubicBezTo>
                  <a:cubicBezTo>
                    <a:pt x="2936" y="1051"/>
                    <a:pt x="2869" y="1751"/>
                    <a:pt x="2869" y="2151"/>
                  </a:cubicBezTo>
                  <a:cubicBezTo>
                    <a:pt x="2769" y="2118"/>
                    <a:pt x="2669" y="2118"/>
                    <a:pt x="2535" y="2118"/>
                  </a:cubicBezTo>
                  <a:cubicBezTo>
                    <a:pt x="1702" y="2118"/>
                    <a:pt x="734" y="2952"/>
                    <a:pt x="367" y="4053"/>
                  </a:cubicBezTo>
                  <a:cubicBezTo>
                    <a:pt x="0" y="5087"/>
                    <a:pt x="267" y="6088"/>
                    <a:pt x="1168" y="6721"/>
                  </a:cubicBezTo>
                  <a:cubicBezTo>
                    <a:pt x="1702" y="7088"/>
                    <a:pt x="2235" y="7322"/>
                    <a:pt x="2769" y="7422"/>
                  </a:cubicBezTo>
                  <a:cubicBezTo>
                    <a:pt x="3036" y="8289"/>
                    <a:pt x="3803" y="8823"/>
                    <a:pt x="4804" y="8823"/>
                  </a:cubicBezTo>
                  <a:lnTo>
                    <a:pt x="4971" y="8823"/>
                  </a:lnTo>
                  <a:cubicBezTo>
                    <a:pt x="6305" y="8823"/>
                    <a:pt x="7372" y="8589"/>
                    <a:pt x="8106" y="8122"/>
                  </a:cubicBezTo>
                  <a:cubicBezTo>
                    <a:pt x="8240" y="8256"/>
                    <a:pt x="8373" y="8323"/>
                    <a:pt x="8506" y="8456"/>
                  </a:cubicBezTo>
                  <a:cubicBezTo>
                    <a:pt x="8773" y="8656"/>
                    <a:pt x="9107" y="8790"/>
                    <a:pt x="9540" y="8790"/>
                  </a:cubicBezTo>
                  <a:cubicBezTo>
                    <a:pt x="10841" y="8790"/>
                    <a:pt x="12509" y="7555"/>
                    <a:pt x="13110" y="6121"/>
                  </a:cubicBezTo>
                  <a:cubicBezTo>
                    <a:pt x="13510" y="5220"/>
                    <a:pt x="13410" y="4320"/>
                    <a:pt x="12776" y="3653"/>
                  </a:cubicBezTo>
                  <a:cubicBezTo>
                    <a:pt x="12342" y="3152"/>
                    <a:pt x="11842" y="2919"/>
                    <a:pt x="11275" y="2919"/>
                  </a:cubicBezTo>
                  <a:cubicBezTo>
                    <a:pt x="11208" y="1918"/>
                    <a:pt x="10675" y="984"/>
                    <a:pt x="9707" y="384"/>
                  </a:cubicBezTo>
                  <a:cubicBezTo>
                    <a:pt x="9301" y="126"/>
                    <a:pt x="8867" y="1"/>
                    <a:pt x="8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2823825" y="1151025"/>
              <a:ext cx="555081" cy="318795"/>
            </a:xfrm>
            <a:custGeom>
              <a:avLst/>
              <a:gdLst/>
              <a:ahLst/>
              <a:cxnLst/>
              <a:rect l="l" t="t" r="r" b="b"/>
              <a:pathLst>
                <a:path w="14814" h="8508" extrusionOk="0">
                  <a:moveTo>
                    <a:pt x="8989" y="0"/>
                  </a:moveTo>
                  <a:cubicBezTo>
                    <a:pt x="8319" y="0"/>
                    <a:pt x="7724" y="369"/>
                    <a:pt x="7311" y="860"/>
                  </a:cubicBezTo>
                  <a:lnTo>
                    <a:pt x="7311" y="860"/>
                  </a:lnTo>
                  <a:cubicBezTo>
                    <a:pt x="7030" y="632"/>
                    <a:pt x="6662" y="426"/>
                    <a:pt x="6192" y="267"/>
                  </a:cubicBezTo>
                  <a:cubicBezTo>
                    <a:pt x="5802" y="139"/>
                    <a:pt x="5474" y="84"/>
                    <a:pt x="5196" y="84"/>
                  </a:cubicBezTo>
                  <a:cubicBezTo>
                    <a:pt x="3450" y="84"/>
                    <a:pt x="3723" y="2269"/>
                    <a:pt x="3723" y="2269"/>
                  </a:cubicBezTo>
                  <a:cubicBezTo>
                    <a:pt x="3552" y="2166"/>
                    <a:pt x="3369" y="2119"/>
                    <a:pt x="3181" y="2119"/>
                  </a:cubicBezTo>
                  <a:cubicBezTo>
                    <a:pt x="1720" y="2119"/>
                    <a:pt x="0" y="4956"/>
                    <a:pt x="1922" y="6405"/>
                  </a:cubicBezTo>
                  <a:cubicBezTo>
                    <a:pt x="2516" y="6853"/>
                    <a:pt x="3082" y="7058"/>
                    <a:pt x="3569" y="7091"/>
                  </a:cubicBezTo>
                  <a:lnTo>
                    <a:pt x="3569" y="7091"/>
                  </a:lnTo>
                  <a:cubicBezTo>
                    <a:pt x="3731" y="7836"/>
                    <a:pt x="4259" y="8482"/>
                    <a:pt x="5391" y="8506"/>
                  </a:cubicBezTo>
                  <a:cubicBezTo>
                    <a:pt x="5429" y="8507"/>
                    <a:pt x="5466" y="8507"/>
                    <a:pt x="5503" y="8507"/>
                  </a:cubicBezTo>
                  <a:cubicBezTo>
                    <a:pt x="7042" y="8507"/>
                    <a:pt x="8081" y="8156"/>
                    <a:pt x="8671" y="7631"/>
                  </a:cubicBezTo>
                  <a:lnTo>
                    <a:pt x="8671" y="7631"/>
                  </a:lnTo>
                  <a:cubicBezTo>
                    <a:pt x="8791" y="7796"/>
                    <a:pt x="8941" y="7956"/>
                    <a:pt x="9127" y="8106"/>
                  </a:cubicBezTo>
                  <a:cubicBezTo>
                    <a:pt x="9391" y="8316"/>
                    <a:pt x="9710" y="8409"/>
                    <a:pt x="10054" y="8409"/>
                  </a:cubicBezTo>
                  <a:cubicBezTo>
                    <a:pt x="12015" y="8409"/>
                    <a:pt x="14814" y="5390"/>
                    <a:pt x="13197" y="3603"/>
                  </a:cubicBezTo>
                  <a:cubicBezTo>
                    <a:pt x="12739" y="3114"/>
                    <a:pt x="12250" y="2929"/>
                    <a:pt x="11790" y="2929"/>
                  </a:cubicBezTo>
                  <a:cubicBezTo>
                    <a:pt x="11730" y="2929"/>
                    <a:pt x="11672" y="2932"/>
                    <a:pt x="11613" y="2938"/>
                  </a:cubicBezTo>
                  <a:lnTo>
                    <a:pt x="11613" y="2938"/>
                  </a:lnTo>
                  <a:cubicBezTo>
                    <a:pt x="11630" y="2065"/>
                    <a:pt x="11192" y="1055"/>
                    <a:pt x="10128" y="367"/>
                  </a:cubicBezTo>
                  <a:cubicBezTo>
                    <a:pt x="9738" y="109"/>
                    <a:pt x="9352" y="0"/>
                    <a:pt x="8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2847056" y="1144168"/>
              <a:ext cx="506257" cy="331872"/>
            </a:xfrm>
            <a:custGeom>
              <a:avLst/>
              <a:gdLst/>
              <a:ahLst/>
              <a:cxnLst/>
              <a:rect l="l" t="t" r="r" b="b"/>
              <a:pathLst>
                <a:path w="13511" h="8857" extrusionOk="0">
                  <a:moveTo>
                    <a:pt x="6739" y="1384"/>
                  </a:moveTo>
                  <a:cubicBezTo>
                    <a:pt x="7273" y="1885"/>
                    <a:pt x="7340" y="2452"/>
                    <a:pt x="7239" y="2919"/>
                  </a:cubicBezTo>
                  <a:cubicBezTo>
                    <a:pt x="7158" y="3122"/>
                    <a:pt x="7028" y="3238"/>
                    <a:pt x="6878" y="3238"/>
                  </a:cubicBezTo>
                  <a:cubicBezTo>
                    <a:pt x="6781" y="3238"/>
                    <a:pt x="6677" y="3190"/>
                    <a:pt x="6572" y="3085"/>
                  </a:cubicBezTo>
                  <a:cubicBezTo>
                    <a:pt x="6172" y="2752"/>
                    <a:pt x="6272" y="2018"/>
                    <a:pt x="6739" y="1384"/>
                  </a:cubicBezTo>
                  <a:close/>
                  <a:moveTo>
                    <a:pt x="10809" y="3352"/>
                  </a:moveTo>
                  <a:lnTo>
                    <a:pt x="10809" y="3352"/>
                  </a:lnTo>
                  <a:cubicBezTo>
                    <a:pt x="10742" y="4053"/>
                    <a:pt x="10275" y="4587"/>
                    <a:pt x="9675" y="4687"/>
                  </a:cubicBezTo>
                  <a:lnTo>
                    <a:pt x="9608" y="4687"/>
                  </a:lnTo>
                  <a:cubicBezTo>
                    <a:pt x="9441" y="4687"/>
                    <a:pt x="9441" y="4620"/>
                    <a:pt x="9441" y="4587"/>
                  </a:cubicBezTo>
                  <a:cubicBezTo>
                    <a:pt x="9441" y="4286"/>
                    <a:pt x="9975" y="3552"/>
                    <a:pt x="10809" y="3352"/>
                  </a:cubicBezTo>
                  <a:close/>
                  <a:moveTo>
                    <a:pt x="3770" y="5187"/>
                  </a:moveTo>
                  <a:cubicBezTo>
                    <a:pt x="3837" y="5187"/>
                    <a:pt x="3937" y="5254"/>
                    <a:pt x="4004" y="5354"/>
                  </a:cubicBezTo>
                  <a:cubicBezTo>
                    <a:pt x="4304" y="5687"/>
                    <a:pt x="4404" y="6088"/>
                    <a:pt x="4237" y="6421"/>
                  </a:cubicBezTo>
                  <a:cubicBezTo>
                    <a:pt x="4071" y="6755"/>
                    <a:pt x="3637" y="7022"/>
                    <a:pt x="3137" y="7022"/>
                  </a:cubicBezTo>
                  <a:cubicBezTo>
                    <a:pt x="3070" y="6354"/>
                    <a:pt x="3270" y="5687"/>
                    <a:pt x="3503" y="5354"/>
                  </a:cubicBezTo>
                  <a:cubicBezTo>
                    <a:pt x="3604" y="5254"/>
                    <a:pt x="3670" y="5187"/>
                    <a:pt x="3770" y="5187"/>
                  </a:cubicBezTo>
                  <a:close/>
                  <a:moveTo>
                    <a:pt x="8240" y="5754"/>
                  </a:moveTo>
                  <a:cubicBezTo>
                    <a:pt x="8240" y="5754"/>
                    <a:pt x="8307" y="5787"/>
                    <a:pt x="8340" y="6021"/>
                  </a:cubicBezTo>
                  <a:cubicBezTo>
                    <a:pt x="8507" y="6555"/>
                    <a:pt x="8440" y="7055"/>
                    <a:pt x="8107" y="7422"/>
                  </a:cubicBezTo>
                  <a:cubicBezTo>
                    <a:pt x="7807" y="6888"/>
                    <a:pt x="7840" y="6288"/>
                    <a:pt x="8007" y="5954"/>
                  </a:cubicBezTo>
                  <a:cubicBezTo>
                    <a:pt x="8107" y="5787"/>
                    <a:pt x="8173" y="5754"/>
                    <a:pt x="8240" y="5754"/>
                  </a:cubicBezTo>
                  <a:close/>
                  <a:moveTo>
                    <a:pt x="8444" y="345"/>
                  </a:moveTo>
                  <a:cubicBezTo>
                    <a:pt x="8788" y="345"/>
                    <a:pt x="9137" y="454"/>
                    <a:pt x="9474" y="684"/>
                  </a:cubicBezTo>
                  <a:cubicBezTo>
                    <a:pt x="10308" y="1217"/>
                    <a:pt x="10809" y="2018"/>
                    <a:pt x="10842" y="2885"/>
                  </a:cubicBezTo>
                  <a:cubicBezTo>
                    <a:pt x="9808" y="3052"/>
                    <a:pt x="8974" y="4019"/>
                    <a:pt x="9007" y="4553"/>
                  </a:cubicBezTo>
                  <a:cubicBezTo>
                    <a:pt x="9007" y="4764"/>
                    <a:pt x="9144" y="5030"/>
                    <a:pt x="9588" y="5030"/>
                  </a:cubicBezTo>
                  <a:cubicBezTo>
                    <a:pt x="9636" y="5030"/>
                    <a:pt x="9687" y="5027"/>
                    <a:pt x="9741" y="5020"/>
                  </a:cubicBezTo>
                  <a:cubicBezTo>
                    <a:pt x="10508" y="4920"/>
                    <a:pt x="11142" y="4220"/>
                    <a:pt x="11242" y="3252"/>
                  </a:cubicBezTo>
                  <a:cubicBezTo>
                    <a:pt x="11643" y="3286"/>
                    <a:pt x="12076" y="3519"/>
                    <a:pt x="12443" y="3886"/>
                  </a:cubicBezTo>
                  <a:cubicBezTo>
                    <a:pt x="13077" y="4553"/>
                    <a:pt x="12944" y="5354"/>
                    <a:pt x="12677" y="5887"/>
                  </a:cubicBezTo>
                  <a:cubicBezTo>
                    <a:pt x="12143" y="7122"/>
                    <a:pt x="10609" y="8289"/>
                    <a:pt x="9474" y="8289"/>
                  </a:cubicBezTo>
                  <a:cubicBezTo>
                    <a:pt x="9141" y="8289"/>
                    <a:pt x="8907" y="8222"/>
                    <a:pt x="8674" y="8056"/>
                  </a:cubicBezTo>
                  <a:cubicBezTo>
                    <a:pt x="8574" y="7956"/>
                    <a:pt x="8440" y="7889"/>
                    <a:pt x="8340" y="7755"/>
                  </a:cubicBezTo>
                  <a:cubicBezTo>
                    <a:pt x="8807" y="7255"/>
                    <a:pt x="8974" y="6588"/>
                    <a:pt x="8774" y="5887"/>
                  </a:cubicBezTo>
                  <a:cubicBezTo>
                    <a:pt x="8607" y="5387"/>
                    <a:pt x="8340" y="5287"/>
                    <a:pt x="8173" y="5287"/>
                  </a:cubicBezTo>
                  <a:cubicBezTo>
                    <a:pt x="7940" y="5287"/>
                    <a:pt x="7740" y="5454"/>
                    <a:pt x="7606" y="5754"/>
                  </a:cubicBezTo>
                  <a:cubicBezTo>
                    <a:pt x="7340" y="6254"/>
                    <a:pt x="7340" y="6988"/>
                    <a:pt x="7773" y="7722"/>
                  </a:cubicBezTo>
                  <a:cubicBezTo>
                    <a:pt x="7306" y="8056"/>
                    <a:pt x="6472" y="8423"/>
                    <a:pt x="4938" y="8423"/>
                  </a:cubicBezTo>
                  <a:lnTo>
                    <a:pt x="4771" y="8423"/>
                  </a:lnTo>
                  <a:cubicBezTo>
                    <a:pt x="3804" y="8423"/>
                    <a:pt x="3403" y="7922"/>
                    <a:pt x="3237" y="7422"/>
                  </a:cubicBezTo>
                  <a:cubicBezTo>
                    <a:pt x="3837" y="7389"/>
                    <a:pt x="4337" y="7088"/>
                    <a:pt x="4604" y="6555"/>
                  </a:cubicBezTo>
                  <a:cubicBezTo>
                    <a:pt x="4804" y="6054"/>
                    <a:pt x="4738" y="5521"/>
                    <a:pt x="4337" y="4987"/>
                  </a:cubicBezTo>
                  <a:cubicBezTo>
                    <a:pt x="4137" y="4720"/>
                    <a:pt x="3937" y="4687"/>
                    <a:pt x="3770" y="4687"/>
                  </a:cubicBezTo>
                  <a:cubicBezTo>
                    <a:pt x="3570" y="4687"/>
                    <a:pt x="3337" y="4787"/>
                    <a:pt x="3170" y="4987"/>
                  </a:cubicBezTo>
                  <a:cubicBezTo>
                    <a:pt x="2836" y="5454"/>
                    <a:pt x="2636" y="6221"/>
                    <a:pt x="2736" y="6922"/>
                  </a:cubicBezTo>
                  <a:cubicBezTo>
                    <a:pt x="2303" y="6821"/>
                    <a:pt x="1836" y="6621"/>
                    <a:pt x="1435" y="6288"/>
                  </a:cubicBezTo>
                  <a:cubicBezTo>
                    <a:pt x="435" y="5554"/>
                    <a:pt x="635" y="4520"/>
                    <a:pt x="768" y="4086"/>
                  </a:cubicBezTo>
                  <a:cubicBezTo>
                    <a:pt x="1068" y="3219"/>
                    <a:pt x="1902" y="2452"/>
                    <a:pt x="2569" y="2452"/>
                  </a:cubicBezTo>
                  <a:cubicBezTo>
                    <a:pt x="2736" y="2452"/>
                    <a:pt x="2903" y="2485"/>
                    <a:pt x="3003" y="2585"/>
                  </a:cubicBezTo>
                  <a:cubicBezTo>
                    <a:pt x="3036" y="2602"/>
                    <a:pt x="3070" y="2610"/>
                    <a:pt x="3107" y="2610"/>
                  </a:cubicBezTo>
                  <a:cubicBezTo>
                    <a:pt x="3145" y="2610"/>
                    <a:pt x="3187" y="2602"/>
                    <a:pt x="3237" y="2585"/>
                  </a:cubicBezTo>
                  <a:cubicBezTo>
                    <a:pt x="3270" y="2552"/>
                    <a:pt x="3303" y="2452"/>
                    <a:pt x="3303" y="2385"/>
                  </a:cubicBezTo>
                  <a:cubicBezTo>
                    <a:pt x="3303" y="2352"/>
                    <a:pt x="3170" y="1284"/>
                    <a:pt x="3670" y="750"/>
                  </a:cubicBezTo>
                  <a:cubicBezTo>
                    <a:pt x="3904" y="517"/>
                    <a:pt x="4194" y="397"/>
                    <a:pt x="4567" y="397"/>
                  </a:cubicBezTo>
                  <a:cubicBezTo>
                    <a:pt x="4834" y="397"/>
                    <a:pt x="5143" y="458"/>
                    <a:pt x="5505" y="584"/>
                  </a:cubicBezTo>
                  <a:cubicBezTo>
                    <a:pt x="5905" y="717"/>
                    <a:pt x="6172" y="884"/>
                    <a:pt x="6439" y="1051"/>
                  </a:cubicBezTo>
                  <a:cubicBezTo>
                    <a:pt x="5905" y="1785"/>
                    <a:pt x="5738" y="2785"/>
                    <a:pt x="6305" y="3286"/>
                  </a:cubicBezTo>
                  <a:cubicBezTo>
                    <a:pt x="6472" y="3452"/>
                    <a:pt x="6672" y="3552"/>
                    <a:pt x="6906" y="3552"/>
                  </a:cubicBezTo>
                  <a:cubicBezTo>
                    <a:pt x="7239" y="3552"/>
                    <a:pt x="7506" y="3352"/>
                    <a:pt x="7640" y="2952"/>
                  </a:cubicBezTo>
                  <a:cubicBezTo>
                    <a:pt x="7807" y="2418"/>
                    <a:pt x="7673" y="1618"/>
                    <a:pt x="7006" y="1017"/>
                  </a:cubicBezTo>
                  <a:cubicBezTo>
                    <a:pt x="7443" y="581"/>
                    <a:pt x="7938" y="345"/>
                    <a:pt x="8444" y="345"/>
                  </a:cubicBezTo>
                  <a:close/>
                  <a:moveTo>
                    <a:pt x="8454" y="1"/>
                  </a:moveTo>
                  <a:cubicBezTo>
                    <a:pt x="7826" y="1"/>
                    <a:pt x="7201" y="269"/>
                    <a:pt x="6706" y="784"/>
                  </a:cubicBezTo>
                  <a:cubicBezTo>
                    <a:pt x="6439" y="584"/>
                    <a:pt x="6039" y="417"/>
                    <a:pt x="5672" y="283"/>
                  </a:cubicBezTo>
                  <a:cubicBezTo>
                    <a:pt x="5274" y="155"/>
                    <a:pt x="4911" y="91"/>
                    <a:pt x="4588" y="91"/>
                  </a:cubicBezTo>
                  <a:cubicBezTo>
                    <a:pt x="4071" y="91"/>
                    <a:pt x="3657" y="255"/>
                    <a:pt x="3370" y="584"/>
                  </a:cubicBezTo>
                  <a:cubicBezTo>
                    <a:pt x="2970" y="1051"/>
                    <a:pt x="2903" y="1751"/>
                    <a:pt x="2903" y="2185"/>
                  </a:cubicBezTo>
                  <a:cubicBezTo>
                    <a:pt x="2803" y="2118"/>
                    <a:pt x="2670" y="2118"/>
                    <a:pt x="2536" y="2118"/>
                  </a:cubicBezTo>
                  <a:cubicBezTo>
                    <a:pt x="1702" y="2118"/>
                    <a:pt x="768" y="2952"/>
                    <a:pt x="401" y="4053"/>
                  </a:cubicBezTo>
                  <a:cubicBezTo>
                    <a:pt x="1" y="5087"/>
                    <a:pt x="301" y="6088"/>
                    <a:pt x="1168" y="6721"/>
                  </a:cubicBezTo>
                  <a:cubicBezTo>
                    <a:pt x="1736" y="7088"/>
                    <a:pt x="2269" y="7355"/>
                    <a:pt x="2803" y="7422"/>
                  </a:cubicBezTo>
                  <a:cubicBezTo>
                    <a:pt x="3070" y="8289"/>
                    <a:pt x="3804" y="8856"/>
                    <a:pt x="4804" y="8856"/>
                  </a:cubicBezTo>
                  <a:lnTo>
                    <a:pt x="4971" y="8856"/>
                  </a:lnTo>
                  <a:cubicBezTo>
                    <a:pt x="6305" y="8856"/>
                    <a:pt x="7340" y="8589"/>
                    <a:pt x="8107" y="8122"/>
                  </a:cubicBezTo>
                  <a:cubicBezTo>
                    <a:pt x="8240" y="8256"/>
                    <a:pt x="8340" y="8356"/>
                    <a:pt x="8474" y="8456"/>
                  </a:cubicBezTo>
                  <a:cubicBezTo>
                    <a:pt x="8774" y="8689"/>
                    <a:pt x="9107" y="8790"/>
                    <a:pt x="9508" y="8790"/>
                  </a:cubicBezTo>
                  <a:cubicBezTo>
                    <a:pt x="10842" y="8790"/>
                    <a:pt x="12510" y="7555"/>
                    <a:pt x="13144" y="6121"/>
                  </a:cubicBezTo>
                  <a:cubicBezTo>
                    <a:pt x="13511" y="5220"/>
                    <a:pt x="13444" y="4353"/>
                    <a:pt x="12810" y="3686"/>
                  </a:cubicBezTo>
                  <a:cubicBezTo>
                    <a:pt x="12343" y="3186"/>
                    <a:pt x="11843" y="2919"/>
                    <a:pt x="11309" y="2919"/>
                  </a:cubicBezTo>
                  <a:cubicBezTo>
                    <a:pt x="11209" y="1918"/>
                    <a:pt x="10675" y="1017"/>
                    <a:pt x="9708" y="384"/>
                  </a:cubicBezTo>
                  <a:cubicBezTo>
                    <a:pt x="9315" y="126"/>
                    <a:pt x="8884" y="1"/>
                    <a:pt x="8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1290950" y="1517259"/>
              <a:ext cx="1939859" cy="2329810"/>
            </a:xfrm>
            <a:custGeom>
              <a:avLst/>
              <a:gdLst/>
              <a:ahLst/>
              <a:cxnLst/>
              <a:rect l="l" t="t" r="r" b="b"/>
              <a:pathLst>
                <a:path w="51771" h="62178" extrusionOk="0">
                  <a:moveTo>
                    <a:pt x="28587" y="0"/>
                  </a:moveTo>
                  <a:lnTo>
                    <a:pt x="0" y="12109"/>
                  </a:lnTo>
                  <a:cubicBezTo>
                    <a:pt x="634" y="14611"/>
                    <a:pt x="24251" y="62178"/>
                    <a:pt x="24251" y="62178"/>
                  </a:cubicBezTo>
                  <a:cubicBezTo>
                    <a:pt x="24251" y="62178"/>
                    <a:pt x="51771" y="50303"/>
                    <a:pt x="51771" y="47801"/>
                  </a:cubicBezTo>
                  <a:cubicBezTo>
                    <a:pt x="51771" y="45299"/>
                    <a:pt x="28587" y="0"/>
                    <a:pt x="28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532184" y="1775954"/>
              <a:ext cx="1421162" cy="1628671"/>
            </a:xfrm>
            <a:custGeom>
              <a:avLst/>
              <a:gdLst/>
              <a:ahLst/>
              <a:cxnLst/>
              <a:rect l="l" t="t" r="r" b="b"/>
              <a:pathLst>
                <a:path w="37928" h="43466" extrusionOk="0">
                  <a:moveTo>
                    <a:pt x="20715" y="1"/>
                  </a:moveTo>
                  <a:lnTo>
                    <a:pt x="0" y="8741"/>
                  </a:lnTo>
                  <a:cubicBezTo>
                    <a:pt x="534" y="11009"/>
                    <a:pt x="17346" y="43465"/>
                    <a:pt x="17346" y="43465"/>
                  </a:cubicBezTo>
                  <a:cubicBezTo>
                    <a:pt x="17346" y="43465"/>
                    <a:pt x="37927" y="34893"/>
                    <a:pt x="37927" y="32624"/>
                  </a:cubicBezTo>
                  <a:cubicBezTo>
                    <a:pt x="37927" y="30389"/>
                    <a:pt x="20715" y="1"/>
                    <a:pt x="207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1522179" y="1766736"/>
              <a:ext cx="1439897" cy="1646619"/>
            </a:xfrm>
            <a:custGeom>
              <a:avLst/>
              <a:gdLst/>
              <a:ahLst/>
              <a:cxnLst/>
              <a:rect l="l" t="t" r="r" b="b"/>
              <a:pathLst>
                <a:path w="38428" h="43945" extrusionOk="0">
                  <a:moveTo>
                    <a:pt x="20849" y="480"/>
                  </a:moveTo>
                  <a:cubicBezTo>
                    <a:pt x="26853" y="11021"/>
                    <a:pt x="37994" y="31136"/>
                    <a:pt x="37994" y="32837"/>
                  </a:cubicBezTo>
                  <a:cubicBezTo>
                    <a:pt x="37994" y="34371"/>
                    <a:pt x="25619" y="40109"/>
                    <a:pt x="17680" y="43445"/>
                  </a:cubicBezTo>
                  <a:cubicBezTo>
                    <a:pt x="16412" y="40976"/>
                    <a:pt x="1635" y="12289"/>
                    <a:pt x="501" y="9120"/>
                  </a:cubicBezTo>
                  <a:lnTo>
                    <a:pt x="20849" y="480"/>
                  </a:lnTo>
                  <a:close/>
                  <a:moveTo>
                    <a:pt x="20961" y="1"/>
                  </a:moveTo>
                  <a:cubicBezTo>
                    <a:pt x="20934" y="1"/>
                    <a:pt x="20907" y="5"/>
                    <a:pt x="20882" y="13"/>
                  </a:cubicBezTo>
                  <a:lnTo>
                    <a:pt x="167" y="8786"/>
                  </a:lnTo>
                  <a:cubicBezTo>
                    <a:pt x="100" y="8820"/>
                    <a:pt x="0" y="8953"/>
                    <a:pt x="34" y="9020"/>
                  </a:cubicBezTo>
                  <a:cubicBezTo>
                    <a:pt x="634" y="11288"/>
                    <a:pt x="16779" y="42477"/>
                    <a:pt x="17446" y="43812"/>
                  </a:cubicBezTo>
                  <a:cubicBezTo>
                    <a:pt x="17446" y="43878"/>
                    <a:pt x="17513" y="43945"/>
                    <a:pt x="17613" y="43945"/>
                  </a:cubicBezTo>
                  <a:cubicBezTo>
                    <a:pt x="17613" y="43945"/>
                    <a:pt x="17646" y="43945"/>
                    <a:pt x="17680" y="43878"/>
                  </a:cubicBezTo>
                  <a:cubicBezTo>
                    <a:pt x="19815" y="42978"/>
                    <a:pt x="38428" y="35139"/>
                    <a:pt x="38428" y="32837"/>
                  </a:cubicBezTo>
                  <a:cubicBezTo>
                    <a:pt x="38428" y="30602"/>
                    <a:pt x="21849" y="1348"/>
                    <a:pt x="21149" y="114"/>
                  </a:cubicBezTo>
                  <a:cubicBezTo>
                    <a:pt x="21124" y="39"/>
                    <a:pt x="21042" y="1"/>
                    <a:pt x="209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796800" y="3062906"/>
              <a:ext cx="779076" cy="1128334"/>
            </a:xfrm>
            <a:custGeom>
              <a:avLst/>
              <a:gdLst/>
              <a:ahLst/>
              <a:cxnLst/>
              <a:rect l="l" t="t" r="r" b="b"/>
              <a:pathLst>
                <a:path w="20792" h="30113" extrusionOk="0">
                  <a:moveTo>
                    <a:pt x="4604" y="1"/>
                  </a:moveTo>
                  <a:cubicBezTo>
                    <a:pt x="760" y="1"/>
                    <a:pt x="577" y="12522"/>
                    <a:pt x="577" y="12522"/>
                  </a:cubicBezTo>
                  <a:cubicBezTo>
                    <a:pt x="1" y="17071"/>
                    <a:pt x="8882" y="30113"/>
                    <a:pt x="11929" y="30113"/>
                  </a:cubicBezTo>
                  <a:cubicBezTo>
                    <a:pt x="12233" y="30113"/>
                    <a:pt x="12480" y="29983"/>
                    <a:pt x="12652" y="29701"/>
                  </a:cubicBezTo>
                  <a:cubicBezTo>
                    <a:pt x="14520" y="26565"/>
                    <a:pt x="20791" y="20294"/>
                    <a:pt x="18923" y="16558"/>
                  </a:cubicBezTo>
                  <a:cubicBezTo>
                    <a:pt x="17022" y="12789"/>
                    <a:pt x="10451" y="13389"/>
                    <a:pt x="8583" y="11521"/>
                  </a:cubicBezTo>
                  <a:cubicBezTo>
                    <a:pt x="6681" y="9620"/>
                    <a:pt x="9517" y="1347"/>
                    <a:pt x="5147" y="80"/>
                  </a:cubicBezTo>
                  <a:cubicBezTo>
                    <a:pt x="4958" y="26"/>
                    <a:pt x="4777" y="1"/>
                    <a:pt x="4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2134632" y="3525851"/>
              <a:ext cx="406250" cy="441247"/>
            </a:xfrm>
            <a:custGeom>
              <a:avLst/>
              <a:gdLst/>
              <a:ahLst/>
              <a:cxnLst/>
              <a:rect l="l" t="t" r="r" b="b"/>
              <a:pathLst>
                <a:path w="10842" h="11776" extrusionOk="0">
                  <a:moveTo>
                    <a:pt x="234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34"/>
                    <a:pt x="100" y="400"/>
                    <a:pt x="234" y="400"/>
                  </a:cubicBezTo>
                  <a:cubicBezTo>
                    <a:pt x="267" y="400"/>
                    <a:pt x="5971" y="434"/>
                    <a:pt x="8640" y="3903"/>
                  </a:cubicBezTo>
                  <a:cubicBezTo>
                    <a:pt x="10108" y="5771"/>
                    <a:pt x="10374" y="8373"/>
                    <a:pt x="9541" y="11542"/>
                  </a:cubicBezTo>
                  <a:cubicBezTo>
                    <a:pt x="9541" y="11675"/>
                    <a:pt x="9607" y="11742"/>
                    <a:pt x="9741" y="11775"/>
                  </a:cubicBezTo>
                  <a:lnTo>
                    <a:pt x="9774" y="11775"/>
                  </a:lnTo>
                  <a:cubicBezTo>
                    <a:pt x="9841" y="11775"/>
                    <a:pt x="9941" y="11742"/>
                    <a:pt x="9941" y="11675"/>
                  </a:cubicBezTo>
                  <a:cubicBezTo>
                    <a:pt x="10841" y="8339"/>
                    <a:pt x="10508" y="5671"/>
                    <a:pt x="8973" y="3669"/>
                  </a:cubicBezTo>
                  <a:cubicBezTo>
                    <a:pt x="6171" y="33"/>
                    <a:pt x="467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1770907" y="3191654"/>
              <a:ext cx="105028" cy="411720"/>
            </a:xfrm>
            <a:custGeom>
              <a:avLst/>
              <a:gdLst/>
              <a:ahLst/>
              <a:cxnLst/>
              <a:rect l="l" t="t" r="r" b="b"/>
              <a:pathLst>
                <a:path w="2803" h="10988" extrusionOk="0">
                  <a:moveTo>
                    <a:pt x="2565" y="1"/>
                  </a:moveTo>
                  <a:cubicBezTo>
                    <a:pt x="2490" y="1"/>
                    <a:pt x="2420" y="44"/>
                    <a:pt x="2369" y="146"/>
                  </a:cubicBezTo>
                  <a:cubicBezTo>
                    <a:pt x="2302" y="446"/>
                    <a:pt x="0" y="6751"/>
                    <a:pt x="1535" y="10854"/>
                  </a:cubicBezTo>
                  <a:cubicBezTo>
                    <a:pt x="1602" y="10954"/>
                    <a:pt x="1668" y="10987"/>
                    <a:pt x="1768" y="10987"/>
                  </a:cubicBezTo>
                  <a:cubicBezTo>
                    <a:pt x="1768" y="10987"/>
                    <a:pt x="1802" y="10987"/>
                    <a:pt x="1802" y="10954"/>
                  </a:cubicBezTo>
                  <a:cubicBezTo>
                    <a:pt x="1935" y="10921"/>
                    <a:pt x="1969" y="10820"/>
                    <a:pt x="1935" y="10687"/>
                  </a:cubicBezTo>
                  <a:cubicBezTo>
                    <a:pt x="434" y="6751"/>
                    <a:pt x="2702" y="346"/>
                    <a:pt x="2769" y="280"/>
                  </a:cubicBezTo>
                  <a:cubicBezTo>
                    <a:pt x="2802" y="180"/>
                    <a:pt x="2769" y="79"/>
                    <a:pt x="2636" y="13"/>
                  </a:cubicBezTo>
                  <a:cubicBezTo>
                    <a:pt x="2612" y="5"/>
                    <a:pt x="2588" y="1"/>
                    <a:pt x="2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1847160" y="3103374"/>
              <a:ext cx="140025" cy="192521"/>
            </a:xfrm>
            <a:custGeom>
              <a:avLst/>
              <a:gdLst/>
              <a:ahLst/>
              <a:cxnLst/>
              <a:rect l="l" t="t" r="r" b="b"/>
              <a:pathLst>
                <a:path w="3737" h="5138" extrusionOk="0">
                  <a:moveTo>
                    <a:pt x="3102" y="0"/>
                  </a:moveTo>
                  <a:cubicBezTo>
                    <a:pt x="3002" y="34"/>
                    <a:pt x="2936" y="134"/>
                    <a:pt x="2936" y="267"/>
                  </a:cubicBezTo>
                  <a:cubicBezTo>
                    <a:pt x="2936" y="267"/>
                    <a:pt x="3303" y="3336"/>
                    <a:pt x="2068" y="4370"/>
                  </a:cubicBezTo>
                  <a:cubicBezTo>
                    <a:pt x="1790" y="4627"/>
                    <a:pt x="1458" y="4746"/>
                    <a:pt x="1052" y="4746"/>
                  </a:cubicBezTo>
                  <a:cubicBezTo>
                    <a:pt x="825" y="4746"/>
                    <a:pt x="576" y="4709"/>
                    <a:pt x="300" y="4637"/>
                  </a:cubicBezTo>
                  <a:cubicBezTo>
                    <a:pt x="285" y="4629"/>
                    <a:pt x="265" y="4625"/>
                    <a:pt x="244" y="4625"/>
                  </a:cubicBezTo>
                  <a:cubicBezTo>
                    <a:pt x="176" y="4625"/>
                    <a:pt x="92" y="4669"/>
                    <a:pt x="67" y="4770"/>
                  </a:cubicBezTo>
                  <a:cubicBezTo>
                    <a:pt x="0" y="4837"/>
                    <a:pt x="67" y="4971"/>
                    <a:pt x="167" y="5004"/>
                  </a:cubicBezTo>
                  <a:cubicBezTo>
                    <a:pt x="501" y="5104"/>
                    <a:pt x="801" y="5137"/>
                    <a:pt x="1068" y="5137"/>
                  </a:cubicBezTo>
                  <a:cubicBezTo>
                    <a:pt x="1501" y="5137"/>
                    <a:pt x="1968" y="5004"/>
                    <a:pt x="2335" y="4670"/>
                  </a:cubicBezTo>
                  <a:cubicBezTo>
                    <a:pt x="3736" y="3470"/>
                    <a:pt x="3336" y="301"/>
                    <a:pt x="3336" y="167"/>
                  </a:cubicBezTo>
                  <a:cubicBezTo>
                    <a:pt x="3303" y="67"/>
                    <a:pt x="3236" y="0"/>
                    <a:pt x="3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563500" y="1874912"/>
              <a:ext cx="863721" cy="1091014"/>
            </a:xfrm>
            <a:custGeom>
              <a:avLst/>
              <a:gdLst/>
              <a:ahLst/>
              <a:cxnLst/>
              <a:rect l="l" t="t" r="r" b="b"/>
              <a:pathLst>
                <a:path w="23051" h="29117" extrusionOk="0">
                  <a:moveTo>
                    <a:pt x="8167" y="1"/>
                  </a:moveTo>
                  <a:cubicBezTo>
                    <a:pt x="8134" y="1"/>
                    <a:pt x="8102" y="9"/>
                    <a:pt x="8073" y="29"/>
                  </a:cubicBezTo>
                  <a:cubicBezTo>
                    <a:pt x="8040" y="29"/>
                    <a:pt x="7806" y="129"/>
                    <a:pt x="7339" y="429"/>
                  </a:cubicBezTo>
                  <a:cubicBezTo>
                    <a:pt x="7206" y="529"/>
                    <a:pt x="7206" y="629"/>
                    <a:pt x="7239" y="729"/>
                  </a:cubicBezTo>
                  <a:cubicBezTo>
                    <a:pt x="7306" y="762"/>
                    <a:pt x="7339" y="796"/>
                    <a:pt x="7406" y="796"/>
                  </a:cubicBezTo>
                  <a:lnTo>
                    <a:pt x="7573" y="796"/>
                  </a:lnTo>
                  <a:cubicBezTo>
                    <a:pt x="8006" y="529"/>
                    <a:pt x="8306" y="396"/>
                    <a:pt x="8306" y="396"/>
                  </a:cubicBezTo>
                  <a:cubicBezTo>
                    <a:pt x="8373" y="295"/>
                    <a:pt x="8406" y="195"/>
                    <a:pt x="8373" y="95"/>
                  </a:cubicBezTo>
                  <a:cubicBezTo>
                    <a:pt x="8326" y="48"/>
                    <a:pt x="8245" y="1"/>
                    <a:pt x="8167" y="1"/>
                  </a:cubicBezTo>
                  <a:close/>
                  <a:moveTo>
                    <a:pt x="6732" y="845"/>
                  </a:moveTo>
                  <a:cubicBezTo>
                    <a:pt x="6697" y="845"/>
                    <a:pt x="6663" y="859"/>
                    <a:pt x="6639" y="896"/>
                  </a:cubicBezTo>
                  <a:cubicBezTo>
                    <a:pt x="6372" y="1063"/>
                    <a:pt x="6172" y="1229"/>
                    <a:pt x="5905" y="1396"/>
                  </a:cubicBezTo>
                  <a:cubicBezTo>
                    <a:pt x="5838" y="1463"/>
                    <a:pt x="5805" y="1596"/>
                    <a:pt x="5871" y="1696"/>
                  </a:cubicBezTo>
                  <a:cubicBezTo>
                    <a:pt x="5905" y="1730"/>
                    <a:pt x="5971" y="1763"/>
                    <a:pt x="6038" y="1763"/>
                  </a:cubicBezTo>
                  <a:cubicBezTo>
                    <a:pt x="6071" y="1763"/>
                    <a:pt x="6138" y="1730"/>
                    <a:pt x="6205" y="1663"/>
                  </a:cubicBezTo>
                  <a:cubicBezTo>
                    <a:pt x="6405" y="1496"/>
                    <a:pt x="6672" y="1330"/>
                    <a:pt x="6872" y="1229"/>
                  </a:cubicBezTo>
                  <a:cubicBezTo>
                    <a:pt x="6972" y="1129"/>
                    <a:pt x="7005" y="996"/>
                    <a:pt x="6905" y="929"/>
                  </a:cubicBezTo>
                  <a:cubicBezTo>
                    <a:pt x="6863" y="887"/>
                    <a:pt x="6794" y="845"/>
                    <a:pt x="6732" y="845"/>
                  </a:cubicBezTo>
                  <a:close/>
                  <a:moveTo>
                    <a:pt x="5373" y="1803"/>
                  </a:moveTo>
                  <a:cubicBezTo>
                    <a:pt x="5327" y="1803"/>
                    <a:pt x="5279" y="1821"/>
                    <a:pt x="5238" y="1863"/>
                  </a:cubicBezTo>
                  <a:cubicBezTo>
                    <a:pt x="5037" y="1997"/>
                    <a:pt x="4804" y="2197"/>
                    <a:pt x="4570" y="2397"/>
                  </a:cubicBezTo>
                  <a:cubicBezTo>
                    <a:pt x="4470" y="2464"/>
                    <a:pt x="4470" y="2597"/>
                    <a:pt x="4537" y="2697"/>
                  </a:cubicBezTo>
                  <a:cubicBezTo>
                    <a:pt x="4570" y="2731"/>
                    <a:pt x="4670" y="2764"/>
                    <a:pt x="4704" y="2764"/>
                  </a:cubicBezTo>
                  <a:cubicBezTo>
                    <a:pt x="4737" y="2764"/>
                    <a:pt x="4804" y="2764"/>
                    <a:pt x="4871" y="2731"/>
                  </a:cubicBezTo>
                  <a:cubicBezTo>
                    <a:pt x="5071" y="2530"/>
                    <a:pt x="5304" y="2364"/>
                    <a:pt x="5504" y="2197"/>
                  </a:cubicBezTo>
                  <a:cubicBezTo>
                    <a:pt x="5571" y="2097"/>
                    <a:pt x="5638" y="1963"/>
                    <a:pt x="5538" y="1897"/>
                  </a:cubicBezTo>
                  <a:cubicBezTo>
                    <a:pt x="5499" y="1838"/>
                    <a:pt x="5438" y="1803"/>
                    <a:pt x="5373" y="1803"/>
                  </a:cubicBezTo>
                  <a:close/>
                  <a:moveTo>
                    <a:pt x="4103" y="2956"/>
                  </a:moveTo>
                  <a:cubicBezTo>
                    <a:pt x="4053" y="2956"/>
                    <a:pt x="4003" y="2981"/>
                    <a:pt x="3970" y="3031"/>
                  </a:cubicBezTo>
                  <a:cubicBezTo>
                    <a:pt x="3736" y="3198"/>
                    <a:pt x="3536" y="3398"/>
                    <a:pt x="3336" y="3598"/>
                  </a:cubicBezTo>
                  <a:cubicBezTo>
                    <a:pt x="3236" y="3698"/>
                    <a:pt x="3236" y="3798"/>
                    <a:pt x="3336" y="3898"/>
                  </a:cubicBezTo>
                  <a:cubicBezTo>
                    <a:pt x="3370" y="3931"/>
                    <a:pt x="3470" y="3931"/>
                    <a:pt x="3503" y="3931"/>
                  </a:cubicBezTo>
                  <a:cubicBezTo>
                    <a:pt x="3536" y="3931"/>
                    <a:pt x="3570" y="3898"/>
                    <a:pt x="3670" y="3898"/>
                  </a:cubicBezTo>
                  <a:cubicBezTo>
                    <a:pt x="3837" y="3698"/>
                    <a:pt x="4037" y="3464"/>
                    <a:pt x="4237" y="3298"/>
                  </a:cubicBezTo>
                  <a:cubicBezTo>
                    <a:pt x="4337" y="3231"/>
                    <a:pt x="4337" y="3097"/>
                    <a:pt x="4237" y="3031"/>
                  </a:cubicBezTo>
                  <a:cubicBezTo>
                    <a:pt x="4203" y="2981"/>
                    <a:pt x="4153" y="2956"/>
                    <a:pt x="4103" y="2956"/>
                  </a:cubicBezTo>
                  <a:close/>
                  <a:moveTo>
                    <a:pt x="2886" y="4123"/>
                  </a:moveTo>
                  <a:cubicBezTo>
                    <a:pt x="2836" y="4123"/>
                    <a:pt x="2786" y="4148"/>
                    <a:pt x="2736" y="4198"/>
                  </a:cubicBezTo>
                  <a:cubicBezTo>
                    <a:pt x="2569" y="4398"/>
                    <a:pt x="2369" y="4632"/>
                    <a:pt x="2202" y="4865"/>
                  </a:cubicBezTo>
                  <a:cubicBezTo>
                    <a:pt x="2102" y="4932"/>
                    <a:pt x="2169" y="5066"/>
                    <a:pt x="2235" y="5132"/>
                  </a:cubicBezTo>
                  <a:cubicBezTo>
                    <a:pt x="2302" y="5199"/>
                    <a:pt x="2335" y="5199"/>
                    <a:pt x="2369" y="5199"/>
                  </a:cubicBezTo>
                  <a:cubicBezTo>
                    <a:pt x="2469" y="5199"/>
                    <a:pt x="2502" y="5132"/>
                    <a:pt x="2502" y="5099"/>
                  </a:cubicBezTo>
                  <a:cubicBezTo>
                    <a:pt x="2669" y="4899"/>
                    <a:pt x="2869" y="4699"/>
                    <a:pt x="3036" y="4465"/>
                  </a:cubicBezTo>
                  <a:cubicBezTo>
                    <a:pt x="3103" y="4398"/>
                    <a:pt x="3103" y="4265"/>
                    <a:pt x="3036" y="4198"/>
                  </a:cubicBezTo>
                  <a:cubicBezTo>
                    <a:pt x="2986" y="4148"/>
                    <a:pt x="2936" y="4123"/>
                    <a:pt x="2886" y="4123"/>
                  </a:cubicBezTo>
                  <a:close/>
                  <a:moveTo>
                    <a:pt x="1896" y="5431"/>
                  </a:moveTo>
                  <a:cubicBezTo>
                    <a:pt x="1831" y="5431"/>
                    <a:pt x="1766" y="5468"/>
                    <a:pt x="1702" y="5533"/>
                  </a:cubicBezTo>
                  <a:cubicBezTo>
                    <a:pt x="1535" y="5733"/>
                    <a:pt x="1368" y="5966"/>
                    <a:pt x="1235" y="6233"/>
                  </a:cubicBezTo>
                  <a:cubicBezTo>
                    <a:pt x="1201" y="6366"/>
                    <a:pt x="1235" y="6467"/>
                    <a:pt x="1335" y="6533"/>
                  </a:cubicBezTo>
                  <a:cubicBezTo>
                    <a:pt x="1368" y="6567"/>
                    <a:pt x="1401" y="6567"/>
                    <a:pt x="1468" y="6567"/>
                  </a:cubicBezTo>
                  <a:cubicBezTo>
                    <a:pt x="1502" y="6567"/>
                    <a:pt x="1568" y="6533"/>
                    <a:pt x="1568" y="6467"/>
                  </a:cubicBezTo>
                  <a:cubicBezTo>
                    <a:pt x="1735" y="6233"/>
                    <a:pt x="1868" y="5966"/>
                    <a:pt x="2035" y="5766"/>
                  </a:cubicBezTo>
                  <a:cubicBezTo>
                    <a:pt x="2135" y="5699"/>
                    <a:pt x="2069" y="5566"/>
                    <a:pt x="2002" y="5466"/>
                  </a:cubicBezTo>
                  <a:cubicBezTo>
                    <a:pt x="1966" y="5442"/>
                    <a:pt x="1931" y="5431"/>
                    <a:pt x="1896" y="5431"/>
                  </a:cubicBezTo>
                  <a:close/>
                  <a:moveTo>
                    <a:pt x="1025" y="6907"/>
                  </a:moveTo>
                  <a:cubicBezTo>
                    <a:pt x="934" y="6907"/>
                    <a:pt x="858" y="6961"/>
                    <a:pt x="834" y="7034"/>
                  </a:cubicBezTo>
                  <a:cubicBezTo>
                    <a:pt x="701" y="7267"/>
                    <a:pt x="568" y="7567"/>
                    <a:pt x="501" y="7801"/>
                  </a:cubicBezTo>
                  <a:cubicBezTo>
                    <a:pt x="467" y="7901"/>
                    <a:pt x="501" y="8034"/>
                    <a:pt x="634" y="8068"/>
                  </a:cubicBezTo>
                  <a:lnTo>
                    <a:pt x="701" y="8068"/>
                  </a:lnTo>
                  <a:cubicBezTo>
                    <a:pt x="801" y="8068"/>
                    <a:pt x="868" y="7968"/>
                    <a:pt x="868" y="7968"/>
                  </a:cubicBezTo>
                  <a:cubicBezTo>
                    <a:pt x="1001" y="7734"/>
                    <a:pt x="1068" y="7467"/>
                    <a:pt x="1201" y="7234"/>
                  </a:cubicBezTo>
                  <a:cubicBezTo>
                    <a:pt x="1268" y="7100"/>
                    <a:pt x="1201" y="6967"/>
                    <a:pt x="1135" y="6934"/>
                  </a:cubicBezTo>
                  <a:cubicBezTo>
                    <a:pt x="1097" y="6915"/>
                    <a:pt x="1060" y="6907"/>
                    <a:pt x="1025" y="6907"/>
                  </a:cubicBezTo>
                  <a:close/>
                  <a:moveTo>
                    <a:pt x="534" y="8401"/>
                  </a:moveTo>
                  <a:cubicBezTo>
                    <a:pt x="401" y="8401"/>
                    <a:pt x="334" y="8435"/>
                    <a:pt x="301" y="8568"/>
                  </a:cubicBezTo>
                  <a:cubicBezTo>
                    <a:pt x="201" y="8868"/>
                    <a:pt x="167" y="9102"/>
                    <a:pt x="134" y="9402"/>
                  </a:cubicBezTo>
                  <a:cubicBezTo>
                    <a:pt x="134" y="9535"/>
                    <a:pt x="201" y="9635"/>
                    <a:pt x="334" y="9635"/>
                  </a:cubicBezTo>
                  <a:cubicBezTo>
                    <a:pt x="401" y="9635"/>
                    <a:pt x="501" y="9569"/>
                    <a:pt x="534" y="9435"/>
                  </a:cubicBezTo>
                  <a:cubicBezTo>
                    <a:pt x="568" y="9202"/>
                    <a:pt x="634" y="8902"/>
                    <a:pt x="701" y="8635"/>
                  </a:cubicBezTo>
                  <a:cubicBezTo>
                    <a:pt x="701" y="8535"/>
                    <a:pt x="668" y="8435"/>
                    <a:pt x="534" y="8401"/>
                  </a:cubicBezTo>
                  <a:close/>
                  <a:moveTo>
                    <a:pt x="201" y="10036"/>
                  </a:moveTo>
                  <a:cubicBezTo>
                    <a:pt x="134" y="10036"/>
                    <a:pt x="0" y="10102"/>
                    <a:pt x="0" y="10236"/>
                  </a:cubicBezTo>
                  <a:lnTo>
                    <a:pt x="0" y="10436"/>
                  </a:lnTo>
                  <a:cubicBezTo>
                    <a:pt x="0" y="10703"/>
                    <a:pt x="34" y="10903"/>
                    <a:pt x="34" y="11103"/>
                  </a:cubicBezTo>
                  <a:cubicBezTo>
                    <a:pt x="34" y="11237"/>
                    <a:pt x="134" y="11303"/>
                    <a:pt x="234" y="11303"/>
                  </a:cubicBezTo>
                  <a:cubicBezTo>
                    <a:pt x="401" y="11303"/>
                    <a:pt x="501" y="11203"/>
                    <a:pt x="467" y="11070"/>
                  </a:cubicBezTo>
                  <a:cubicBezTo>
                    <a:pt x="401" y="10870"/>
                    <a:pt x="401" y="10636"/>
                    <a:pt x="401" y="10436"/>
                  </a:cubicBezTo>
                  <a:lnTo>
                    <a:pt x="401" y="10236"/>
                  </a:lnTo>
                  <a:cubicBezTo>
                    <a:pt x="401" y="10102"/>
                    <a:pt x="334" y="10036"/>
                    <a:pt x="201" y="10036"/>
                  </a:cubicBezTo>
                  <a:close/>
                  <a:moveTo>
                    <a:pt x="397" y="11728"/>
                  </a:moveTo>
                  <a:cubicBezTo>
                    <a:pt x="378" y="11728"/>
                    <a:pt x="357" y="11731"/>
                    <a:pt x="334" y="11737"/>
                  </a:cubicBezTo>
                  <a:cubicBezTo>
                    <a:pt x="201" y="11770"/>
                    <a:pt x="134" y="11870"/>
                    <a:pt x="167" y="11970"/>
                  </a:cubicBezTo>
                  <a:cubicBezTo>
                    <a:pt x="201" y="12271"/>
                    <a:pt x="301" y="12538"/>
                    <a:pt x="367" y="12804"/>
                  </a:cubicBezTo>
                  <a:cubicBezTo>
                    <a:pt x="401" y="12904"/>
                    <a:pt x="501" y="12938"/>
                    <a:pt x="568" y="12938"/>
                  </a:cubicBezTo>
                  <a:lnTo>
                    <a:pt x="668" y="12938"/>
                  </a:lnTo>
                  <a:cubicBezTo>
                    <a:pt x="734" y="12904"/>
                    <a:pt x="834" y="12804"/>
                    <a:pt x="801" y="12704"/>
                  </a:cubicBezTo>
                  <a:cubicBezTo>
                    <a:pt x="701" y="12437"/>
                    <a:pt x="634" y="12137"/>
                    <a:pt x="568" y="11904"/>
                  </a:cubicBezTo>
                  <a:cubicBezTo>
                    <a:pt x="540" y="11793"/>
                    <a:pt x="489" y="11728"/>
                    <a:pt x="397" y="11728"/>
                  </a:cubicBezTo>
                  <a:close/>
                  <a:moveTo>
                    <a:pt x="919" y="13293"/>
                  </a:moveTo>
                  <a:cubicBezTo>
                    <a:pt x="894" y="13293"/>
                    <a:pt x="866" y="13297"/>
                    <a:pt x="834" y="13305"/>
                  </a:cubicBezTo>
                  <a:cubicBezTo>
                    <a:pt x="701" y="13405"/>
                    <a:pt x="668" y="13472"/>
                    <a:pt x="701" y="13605"/>
                  </a:cubicBezTo>
                  <a:lnTo>
                    <a:pt x="1068" y="14372"/>
                  </a:lnTo>
                  <a:cubicBezTo>
                    <a:pt x="1068" y="14439"/>
                    <a:pt x="1168" y="14472"/>
                    <a:pt x="1235" y="14472"/>
                  </a:cubicBezTo>
                  <a:lnTo>
                    <a:pt x="1368" y="14472"/>
                  </a:lnTo>
                  <a:cubicBezTo>
                    <a:pt x="1468" y="14406"/>
                    <a:pt x="1502" y="14272"/>
                    <a:pt x="1468" y="14205"/>
                  </a:cubicBezTo>
                  <a:cubicBezTo>
                    <a:pt x="1335" y="13939"/>
                    <a:pt x="1201" y="13672"/>
                    <a:pt x="1135" y="13438"/>
                  </a:cubicBezTo>
                  <a:cubicBezTo>
                    <a:pt x="1058" y="13336"/>
                    <a:pt x="1001" y="13293"/>
                    <a:pt x="919" y="13293"/>
                  </a:cubicBezTo>
                  <a:close/>
                  <a:moveTo>
                    <a:pt x="1676" y="14787"/>
                  </a:moveTo>
                  <a:cubicBezTo>
                    <a:pt x="1639" y="14787"/>
                    <a:pt x="1602" y="14795"/>
                    <a:pt x="1568" y="14806"/>
                  </a:cubicBezTo>
                  <a:cubicBezTo>
                    <a:pt x="1468" y="14906"/>
                    <a:pt x="1468" y="15039"/>
                    <a:pt x="1502" y="15106"/>
                  </a:cubicBezTo>
                  <a:cubicBezTo>
                    <a:pt x="1535" y="15239"/>
                    <a:pt x="1635" y="15306"/>
                    <a:pt x="1702" y="15440"/>
                  </a:cubicBezTo>
                  <a:lnTo>
                    <a:pt x="1969" y="15807"/>
                  </a:lnTo>
                  <a:cubicBezTo>
                    <a:pt x="2002" y="15873"/>
                    <a:pt x="2035" y="15907"/>
                    <a:pt x="2135" y="15907"/>
                  </a:cubicBezTo>
                  <a:cubicBezTo>
                    <a:pt x="2158" y="15907"/>
                    <a:pt x="2180" y="15892"/>
                    <a:pt x="2222" y="15892"/>
                  </a:cubicBezTo>
                  <a:cubicBezTo>
                    <a:pt x="2243" y="15892"/>
                    <a:pt x="2269" y="15895"/>
                    <a:pt x="2302" y="15907"/>
                  </a:cubicBezTo>
                  <a:cubicBezTo>
                    <a:pt x="2369" y="15807"/>
                    <a:pt x="2402" y="15706"/>
                    <a:pt x="2335" y="15606"/>
                  </a:cubicBezTo>
                  <a:lnTo>
                    <a:pt x="2069" y="15239"/>
                  </a:lnTo>
                  <a:cubicBezTo>
                    <a:pt x="2002" y="15106"/>
                    <a:pt x="1969" y="15039"/>
                    <a:pt x="1868" y="14906"/>
                  </a:cubicBezTo>
                  <a:cubicBezTo>
                    <a:pt x="1824" y="14817"/>
                    <a:pt x="1750" y="14787"/>
                    <a:pt x="1676" y="14787"/>
                  </a:cubicBezTo>
                  <a:close/>
                  <a:moveTo>
                    <a:pt x="8707" y="15540"/>
                  </a:moveTo>
                  <a:cubicBezTo>
                    <a:pt x="8406" y="15540"/>
                    <a:pt x="8140" y="15573"/>
                    <a:pt x="7839" y="15606"/>
                  </a:cubicBezTo>
                  <a:cubicBezTo>
                    <a:pt x="7706" y="15640"/>
                    <a:pt x="7639" y="15740"/>
                    <a:pt x="7673" y="15873"/>
                  </a:cubicBezTo>
                  <a:cubicBezTo>
                    <a:pt x="7706" y="15940"/>
                    <a:pt x="7806" y="16040"/>
                    <a:pt x="7873" y="16040"/>
                  </a:cubicBezTo>
                  <a:cubicBezTo>
                    <a:pt x="8206" y="15973"/>
                    <a:pt x="8473" y="15940"/>
                    <a:pt x="8707" y="15940"/>
                  </a:cubicBezTo>
                  <a:cubicBezTo>
                    <a:pt x="8840" y="15940"/>
                    <a:pt x="8907" y="15873"/>
                    <a:pt x="8907" y="15740"/>
                  </a:cubicBezTo>
                  <a:cubicBezTo>
                    <a:pt x="8907" y="15606"/>
                    <a:pt x="8807" y="15540"/>
                    <a:pt x="8707" y="15540"/>
                  </a:cubicBezTo>
                  <a:close/>
                  <a:moveTo>
                    <a:pt x="7025" y="15764"/>
                  </a:moveTo>
                  <a:cubicBezTo>
                    <a:pt x="7008" y="15764"/>
                    <a:pt x="6990" y="15767"/>
                    <a:pt x="6972" y="15773"/>
                  </a:cubicBezTo>
                  <a:cubicBezTo>
                    <a:pt x="6705" y="15907"/>
                    <a:pt x="6405" y="15973"/>
                    <a:pt x="6172" y="16107"/>
                  </a:cubicBezTo>
                  <a:cubicBezTo>
                    <a:pt x="6071" y="16207"/>
                    <a:pt x="6038" y="16307"/>
                    <a:pt x="6071" y="16407"/>
                  </a:cubicBezTo>
                  <a:cubicBezTo>
                    <a:pt x="6138" y="16474"/>
                    <a:pt x="6205" y="16540"/>
                    <a:pt x="6272" y="16540"/>
                  </a:cubicBezTo>
                  <a:cubicBezTo>
                    <a:pt x="6272" y="16540"/>
                    <a:pt x="6338" y="16540"/>
                    <a:pt x="6338" y="16440"/>
                  </a:cubicBezTo>
                  <a:cubicBezTo>
                    <a:pt x="6572" y="16307"/>
                    <a:pt x="6839" y="16240"/>
                    <a:pt x="7072" y="16140"/>
                  </a:cubicBezTo>
                  <a:cubicBezTo>
                    <a:pt x="7172" y="16107"/>
                    <a:pt x="7239" y="15973"/>
                    <a:pt x="7206" y="15907"/>
                  </a:cubicBezTo>
                  <a:cubicBezTo>
                    <a:pt x="7178" y="15824"/>
                    <a:pt x="7106" y="15764"/>
                    <a:pt x="7025" y="15764"/>
                  </a:cubicBezTo>
                  <a:close/>
                  <a:moveTo>
                    <a:pt x="9484" y="15628"/>
                  </a:moveTo>
                  <a:cubicBezTo>
                    <a:pt x="9416" y="15628"/>
                    <a:pt x="9333" y="15671"/>
                    <a:pt x="9307" y="15773"/>
                  </a:cubicBezTo>
                  <a:cubicBezTo>
                    <a:pt x="9240" y="15873"/>
                    <a:pt x="9307" y="15973"/>
                    <a:pt x="9407" y="16040"/>
                  </a:cubicBezTo>
                  <a:cubicBezTo>
                    <a:pt x="9674" y="16107"/>
                    <a:pt x="9841" y="16274"/>
                    <a:pt x="9908" y="16440"/>
                  </a:cubicBezTo>
                  <a:cubicBezTo>
                    <a:pt x="9974" y="16540"/>
                    <a:pt x="10041" y="16574"/>
                    <a:pt x="10141" y="16574"/>
                  </a:cubicBezTo>
                  <a:lnTo>
                    <a:pt x="10208" y="16574"/>
                  </a:lnTo>
                  <a:cubicBezTo>
                    <a:pt x="10308" y="16474"/>
                    <a:pt x="10341" y="16374"/>
                    <a:pt x="10308" y="16274"/>
                  </a:cubicBezTo>
                  <a:cubicBezTo>
                    <a:pt x="10174" y="15973"/>
                    <a:pt x="9874" y="15773"/>
                    <a:pt x="9541" y="15640"/>
                  </a:cubicBezTo>
                  <a:cubicBezTo>
                    <a:pt x="9525" y="15632"/>
                    <a:pt x="9505" y="15628"/>
                    <a:pt x="9484" y="15628"/>
                  </a:cubicBezTo>
                  <a:close/>
                  <a:moveTo>
                    <a:pt x="2602" y="16104"/>
                  </a:moveTo>
                  <a:cubicBezTo>
                    <a:pt x="2563" y="16104"/>
                    <a:pt x="2528" y="16115"/>
                    <a:pt x="2502" y="16140"/>
                  </a:cubicBezTo>
                  <a:cubicBezTo>
                    <a:pt x="2402" y="16240"/>
                    <a:pt x="2369" y="16374"/>
                    <a:pt x="2469" y="16440"/>
                  </a:cubicBezTo>
                  <a:cubicBezTo>
                    <a:pt x="2669" y="16640"/>
                    <a:pt x="2836" y="16874"/>
                    <a:pt x="3036" y="17074"/>
                  </a:cubicBezTo>
                  <a:cubicBezTo>
                    <a:pt x="3069" y="17107"/>
                    <a:pt x="3169" y="17141"/>
                    <a:pt x="3203" y="17141"/>
                  </a:cubicBezTo>
                  <a:cubicBezTo>
                    <a:pt x="3236" y="17141"/>
                    <a:pt x="3303" y="17141"/>
                    <a:pt x="3336" y="17107"/>
                  </a:cubicBezTo>
                  <a:cubicBezTo>
                    <a:pt x="3403" y="17007"/>
                    <a:pt x="3403" y="16907"/>
                    <a:pt x="3336" y="16807"/>
                  </a:cubicBezTo>
                  <a:cubicBezTo>
                    <a:pt x="3169" y="16607"/>
                    <a:pt x="2969" y="16407"/>
                    <a:pt x="2802" y="16173"/>
                  </a:cubicBezTo>
                  <a:cubicBezTo>
                    <a:pt x="2741" y="16132"/>
                    <a:pt x="2666" y="16104"/>
                    <a:pt x="2602" y="16104"/>
                  </a:cubicBezTo>
                  <a:close/>
                  <a:moveTo>
                    <a:pt x="5523" y="16523"/>
                  </a:moveTo>
                  <a:cubicBezTo>
                    <a:pt x="5482" y="16523"/>
                    <a:pt x="5441" y="16537"/>
                    <a:pt x="5404" y="16574"/>
                  </a:cubicBezTo>
                  <a:cubicBezTo>
                    <a:pt x="5204" y="16741"/>
                    <a:pt x="4971" y="16907"/>
                    <a:pt x="4737" y="17107"/>
                  </a:cubicBezTo>
                  <a:cubicBezTo>
                    <a:pt x="4670" y="17208"/>
                    <a:pt x="4670" y="17308"/>
                    <a:pt x="4737" y="17408"/>
                  </a:cubicBezTo>
                  <a:cubicBezTo>
                    <a:pt x="4804" y="17441"/>
                    <a:pt x="4871" y="17474"/>
                    <a:pt x="4904" y="17474"/>
                  </a:cubicBezTo>
                  <a:cubicBezTo>
                    <a:pt x="4971" y="17474"/>
                    <a:pt x="5004" y="17441"/>
                    <a:pt x="5037" y="17408"/>
                  </a:cubicBezTo>
                  <a:lnTo>
                    <a:pt x="5671" y="16907"/>
                  </a:lnTo>
                  <a:cubicBezTo>
                    <a:pt x="5738" y="16807"/>
                    <a:pt x="5805" y="16707"/>
                    <a:pt x="5705" y="16607"/>
                  </a:cubicBezTo>
                  <a:cubicBezTo>
                    <a:pt x="5662" y="16565"/>
                    <a:pt x="5593" y="16523"/>
                    <a:pt x="5523" y="16523"/>
                  </a:cubicBezTo>
                  <a:close/>
                  <a:moveTo>
                    <a:pt x="10152" y="16962"/>
                  </a:moveTo>
                  <a:cubicBezTo>
                    <a:pt x="10084" y="16962"/>
                    <a:pt x="10000" y="17006"/>
                    <a:pt x="9974" y="17107"/>
                  </a:cubicBezTo>
                  <a:cubicBezTo>
                    <a:pt x="9874" y="17374"/>
                    <a:pt x="9741" y="17574"/>
                    <a:pt x="9574" y="17775"/>
                  </a:cubicBezTo>
                  <a:cubicBezTo>
                    <a:pt x="9541" y="17875"/>
                    <a:pt x="9541" y="17975"/>
                    <a:pt x="9641" y="18075"/>
                  </a:cubicBezTo>
                  <a:cubicBezTo>
                    <a:pt x="9674" y="18108"/>
                    <a:pt x="9707" y="18108"/>
                    <a:pt x="9741" y="18108"/>
                  </a:cubicBezTo>
                  <a:cubicBezTo>
                    <a:pt x="9841" y="18108"/>
                    <a:pt x="9874" y="18075"/>
                    <a:pt x="9874" y="18041"/>
                  </a:cubicBezTo>
                  <a:cubicBezTo>
                    <a:pt x="10074" y="17775"/>
                    <a:pt x="10241" y="17474"/>
                    <a:pt x="10341" y="17241"/>
                  </a:cubicBezTo>
                  <a:cubicBezTo>
                    <a:pt x="10375" y="17141"/>
                    <a:pt x="10341" y="17041"/>
                    <a:pt x="10208" y="16974"/>
                  </a:cubicBezTo>
                  <a:cubicBezTo>
                    <a:pt x="10192" y="16966"/>
                    <a:pt x="10173" y="16962"/>
                    <a:pt x="10152" y="16962"/>
                  </a:cubicBezTo>
                  <a:close/>
                  <a:moveTo>
                    <a:pt x="3807" y="17299"/>
                  </a:moveTo>
                  <a:cubicBezTo>
                    <a:pt x="3753" y="17299"/>
                    <a:pt x="3703" y="17324"/>
                    <a:pt x="3670" y="17374"/>
                  </a:cubicBezTo>
                  <a:cubicBezTo>
                    <a:pt x="3570" y="17441"/>
                    <a:pt x="3570" y="17574"/>
                    <a:pt x="3670" y="17641"/>
                  </a:cubicBezTo>
                  <a:cubicBezTo>
                    <a:pt x="3736" y="17775"/>
                    <a:pt x="3870" y="17875"/>
                    <a:pt x="4003" y="17941"/>
                  </a:cubicBezTo>
                  <a:cubicBezTo>
                    <a:pt x="3903" y="18108"/>
                    <a:pt x="3803" y="18275"/>
                    <a:pt x="3703" y="18442"/>
                  </a:cubicBezTo>
                  <a:cubicBezTo>
                    <a:pt x="3670" y="18575"/>
                    <a:pt x="3703" y="18709"/>
                    <a:pt x="3803" y="18742"/>
                  </a:cubicBezTo>
                  <a:cubicBezTo>
                    <a:pt x="3803" y="18775"/>
                    <a:pt x="3837" y="18775"/>
                    <a:pt x="3870" y="18775"/>
                  </a:cubicBezTo>
                  <a:cubicBezTo>
                    <a:pt x="3970" y="18775"/>
                    <a:pt x="4037" y="18742"/>
                    <a:pt x="4137" y="18675"/>
                  </a:cubicBezTo>
                  <a:cubicBezTo>
                    <a:pt x="4170" y="18542"/>
                    <a:pt x="4304" y="18375"/>
                    <a:pt x="4370" y="18242"/>
                  </a:cubicBezTo>
                  <a:cubicBezTo>
                    <a:pt x="4408" y="18267"/>
                    <a:pt x="4447" y="18278"/>
                    <a:pt x="4485" y="18278"/>
                  </a:cubicBezTo>
                  <a:cubicBezTo>
                    <a:pt x="4547" y="18278"/>
                    <a:pt x="4609" y="18249"/>
                    <a:pt x="4670" y="18208"/>
                  </a:cubicBezTo>
                  <a:cubicBezTo>
                    <a:pt x="4737" y="18108"/>
                    <a:pt x="4704" y="17975"/>
                    <a:pt x="4637" y="17908"/>
                  </a:cubicBezTo>
                  <a:lnTo>
                    <a:pt x="4570" y="17875"/>
                  </a:lnTo>
                  <a:cubicBezTo>
                    <a:pt x="4570" y="17775"/>
                    <a:pt x="4537" y="17741"/>
                    <a:pt x="4504" y="17708"/>
                  </a:cubicBezTo>
                  <a:cubicBezTo>
                    <a:pt x="4470" y="17641"/>
                    <a:pt x="4370" y="17641"/>
                    <a:pt x="4337" y="17641"/>
                  </a:cubicBezTo>
                  <a:cubicBezTo>
                    <a:pt x="4203" y="17574"/>
                    <a:pt x="4070" y="17441"/>
                    <a:pt x="3970" y="17374"/>
                  </a:cubicBezTo>
                  <a:cubicBezTo>
                    <a:pt x="3920" y="17324"/>
                    <a:pt x="3862" y="17299"/>
                    <a:pt x="3807" y="17299"/>
                  </a:cubicBezTo>
                  <a:close/>
                  <a:moveTo>
                    <a:pt x="5206" y="18296"/>
                  </a:moveTo>
                  <a:cubicBezTo>
                    <a:pt x="5110" y="18296"/>
                    <a:pt x="5029" y="18333"/>
                    <a:pt x="5004" y="18408"/>
                  </a:cubicBezTo>
                  <a:cubicBezTo>
                    <a:pt x="4971" y="18508"/>
                    <a:pt x="5004" y="18642"/>
                    <a:pt x="5071" y="18675"/>
                  </a:cubicBezTo>
                  <a:cubicBezTo>
                    <a:pt x="5338" y="18809"/>
                    <a:pt x="5604" y="18942"/>
                    <a:pt x="5871" y="19042"/>
                  </a:cubicBezTo>
                  <a:lnTo>
                    <a:pt x="5971" y="19042"/>
                  </a:lnTo>
                  <a:cubicBezTo>
                    <a:pt x="6038" y="19042"/>
                    <a:pt x="6138" y="18942"/>
                    <a:pt x="6172" y="18875"/>
                  </a:cubicBezTo>
                  <a:cubicBezTo>
                    <a:pt x="6205" y="18775"/>
                    <a:pt x="6172" y="18642"/>
                    <a:pt x="6038" y="18609"/>
                  </a:cubicBezTo>
                  <a:cubicBezTo>
                    <a:pt x="5805" y="18575"/>
                    <a:pt x="5538" y="18442"/>
                    <a:pt x="5304" y="18308"/>
                  </a:cubicBezTo>
                  <a:cubicBezTo>
                    <a:pt x="5271" y="18300"/>
                    <a:pt x="5238" y="18296"/>
                    <a:pt x="5206" y="18296"/>
                  </a:cubicBezTo>
                  <a:close/>
                  <a:moveTo>
                    <a:pt x="9098" y="18274"/>
                  </a:moveTo>
                  <a:cubicBezTo>
                    <a:pt x="9063" y="18274"/>
                    <a:pt x="9031" y="18285"/>
                    <a:pt x="9007" y="18308"/>
                  </a:cubicBezTo>
                  <a:cubicBezTo>
                    <a:pt x="8807" y="18442"/>
                    <a:pt x="8540" y="18575"/>
                    <a:pt x="8273" y="18642"/>
                  </a:cubicBezTo>
                  <a:cubicBezTo>
                    <a:pt x="8173" y="18675"/>
                    <a:pt x="8140" y="18775"/>
                    <a:pt x="8173" y="18909"/>
                  </a:cubicBezTo>
                  <a:cubicBezTo>
                    <a:pt x="8206" y="18975"/>
                    <a:pt x="8273" y="19042"/>
                    <a:pt x="8373" y="19042"/>
                  </a:cubicBezTo>
                  <a:lnTo>
                    <a:pt x="8473" y="19042"/>
                  </a:lnTo>
                  <a:cubicBezTo>
                    <a:pt x="8740" y="18942"/>
                    <a:pt x="9007" y="18809"/>
                    <a:pt x="9240" y="18642"/>
                  </a:cubicBezTo>
                  <a:cubicBezTo>
                    <a:pt x="9340" y="18575"/>
                    <a:pt x="9374" y="18442"/>
                    <a:pt x="9307" y="18375"/>
                  </a:cubicBezTo>
                  <a:cubicBezTo>
                    <a:pt x="9242" y="18310"/>
                    <a:pt x="9164" y="18274"/>
                    <a:pt x="9098" y="18274"/>
                  </a:cubicBezTo>
                  <a:close/>
                  <a:moveTo>
                    <a:pt x="6737" y="18767"/>
                  </a:moveTo>
                  <a:cubicBezTo>
                    <a:pt x="6630" y="18767"/>
                    <a:pt x="6538" y="18832"/>
                    <a:pt x="6538" y="18942"/>
                  </a:cubicBezTo>
                  <a:cubicBezTo>
                    <a:pt x="6505" y="19076"/>
                    <a:pt x="6572" y="19209"/>
                    <a:pt x="6705" y="19209"/>
                  </a:cubicBezTo>
                  <a:cubicBezTo>
                    <a:pt x="6872" y="19242"/>
                    <a:pt x="7039" y="19242"/>
                    <a:pt x="7206" y="19242"/>
                  </a:cubicBezTo>
                  <a:cubicBezTo>
                    <a:pt x="7339" y="19242"/>
                    <a:pt x="7472" y="19242"/>
                    <a:pt x="7639" y="19142"/>
                  </a:cubicBezTo>
                  <a:cubicBezTo>
                    <a:pt x="7706" y="19142"/>
                    <a:pt x="7806" y="19076"/>
                    <a:pt x="7806" y="18942"/>
                  </a:cubicBezTo>
                  <a:cubicBezTo>
                    <a:pt x="7806" y="18875"/>
                    <a:pt x="7706" y="18775"/>
                    <a:pt x="7573" y="18775"/>
                  </a:cubicBezTo>
                  <a:cubicBezTo>
                    <a:pt x="7456" y="18792"/>
                    <a:pt x="7322" y="18800"/>
                    <a:pt x="7189" y="18800"/>
                  </a:cubicBezTo>
                  <a:cubicBezTo>
                    <a:pt x="7055" y="18800"/>
                    <a:pt x="6922" y="18792"/>
                    <a:pt x="6805" y="18775"/>
                  </a:cubicBezTo>
                  <a:cubicBezTo>
                    <a:pt x="6782" y="18770"/>
                    <a:pt x="6760" y="18767"/>
                    <a:pt x="6737" y="18767"/>
                  </a:cubicBezTo>
                  <a:close/>
                  <a:moveTo>
                    <a:pt x="3562" y="19130"/>
                  </a:moveTo>
                  <a:cubicBezTo>
                    <a:pt x="3479" y="19130"/>
                    <a:pt x="3395" y="19174"/>
                    <a:pt x="3370" y="19276"/>
                  </a:cubicBezTo>
                  <a:cubicBezTo>
                    <a:pt x="3303" y="19509"/>
                    <a:pt x="3203" y="19809"/>
                    <a:pt x="3169" y="20110"/>
                  </a:cubicBezTo>
                  <a:cubicBezTo>
                    <a:pt x="3169" y="20243"/>
                    <a:pt x="3203" y="20310"/>
                    <a:pt x="3370" y="20343"/>
                  </a:cubicBezTo>
                  <a:cubicBezTo>
                    <a:pt x="3470" y="20343"/>
                    <a:pt x="3536" y="20276"/>
                    <a:pt x="3536" y="20176"/>
                  </a:cubicBezTo>
                  <a:cubicBezTo>
                    <a:pt x="3570" y="19909"/>
                    <a:pt x="3670" y="19643"/>
                    <a:pt x="3736" y="19409"/>
                  </a:cubicBezTo>
                  <a:cubicBezTo>
                    <a:pt x="3803" y="19309"/>
                    <a:pt x="3736" y="19176"/>
                    <a:pt x="3636" y="19142"/>
                  </a:cubicBezTo>
                  <a:cubicBezTo>
                    <a:pt x="3613" y="19134"/>
                    <a:pt x="3587" y="19130"/>
                    <a:pt x="3562" y="19130"/>
                  </a:cubicBezTo>
                  <a:close/>
                  <a:moveTo>
                    <a:pt x="22615" y="19767"/>
                  </a:moveTo>
                  <a:cubicBezTo>
                    <a:pt x="22595" y="19767"/>
                    <a:pt x="22574" y="19770"/>
                    <a:pt x="22550" y="19776"/>
                  </a:cubicBezTo>
                  <a:cubicBezTo>
                    <a:pt x="22450" y="19809"/>
                    <a:pt x="22383" y="19909"/>
                    <a:pt x="22416" y="20043"/>
                  </a:cubicBezTo>
                  <a:lnTo>
                    <a:pt x="22550" y="20543"/>
                  </a:lnTo>
                  <a:cubicBezTo>
                    <a:pt x="22583" y="20610"/>
                    <a:pt x="22683" y="20710"/>
                    <a:pt x="22750" y="20710"/>
                  </a:cubicBezTo>
                  <a:cubicBezTo>
                    <a:pt x="22917" y="20643"/>
                    <a:pt x="23017" y="20543"/>
                    <a:pt x="22917" y="20443"/>
                  </a:cubicBezTo>
                  <a:cubicBezTo>
                    <a:pt x="22883" y="20243"/>
                    <a:pt x="22850" y="20076"/>
                    <a:pt x="22783" y="19909"/>
                  </a:cubicBezTo>
                  <a:cubicBezTo>
                    <a:pt x="22756" y="19827"/>
                    <a:pt x="22706" y="19767"/>
                    <a:pt x="22615" y="19767"/>
                  </a:cubicBezTo>
                  <a:close/>
                  <a:moveTo>
                    <a:pt x="3303" y="20777"/>
                  </a:moveTo>
                  <a:cubicBezTo>
                    <a:pt x="3169" y="20777"/>
                    <a:pt x="3069" y="20843"/>
                    <a:pt x="3069" y="20977"/>
                  </a:cubicBezTo>
                  <a:lnTo>
                    <a:pt x="3069" y="21110"/>
                  </a:lnTo>
                  <a:cubicBezTo>
                    <a:pt x="3069" y="21377"/>
                    <a:pt x="3069" y="21611"/>
                    <a:pt x="3136" y="21844"/>
                  </a:cubicBezTo>
                  <a:cubicBezTo>
                    <a:pt x="3136" y="21944"/>
                    <a:pt x="3236" y="22011"/>
                    <a:pt x="3336" y="22011"/>
                  </a:cubicBezTo>
                  <a:cubicBezTo>
                    <a:pt x="3470" y="22011"/>
                    <a:pt x="3536" y="21911"/>
                    <a:pt x="3536" y="21777"/>
                  </a:cubicBezTo>
                  <a:cubicBezTo>
                    <a:pt x="3503" y="21511"/>
                    <a:pt x="3503" y="21310"/>
                    <a:pt x="3503" y="21077"/>
                  </a:cubicBezTo>
                  <a:lnTo>
                    <a:pt x="3503" y="20977"/>
                  </a:lnTo>
                  <a:cubicBezTo>
                    <a:pt x="3503" y="20843"/>
                    <a:pt x="3403" y="20777"/>
                    <a:pt x="3303" y="20777"/>
                  </a:cubicBezTo>
                  <a:close/>
                  <a:moveTo>
                    <a:pt x="22850" y="21077"/>
                  </a:moveTo>
                  <a:cubicBezTo>
                    <a:pt x="22717" y="21077"/>
                    <a:pt x="22650" y="21144"/>
                    <a:pt x="22650" y="21277"/>
                  </a:cubicBezTo>
                  <a:cubicBezTo>
                    <a:pt x="22650" y="21544"/>
                    <a:pt x="22583" y="21811"/>
                    <a:pt x="22550" y="22078"/>
                  </a:cubicBezTo>
                  <a:cubicBezTo>
                    <a:pt x="22550" y="22211"/>
                    <a:pt x="22583" y="22278"/>
                    <a:pt x="22750" y="22311"/>
                  </a:cubicBezTo>
                  <a:cubicBezTo>
                    <a:pt x="22850" y="22311"/>
                    <a:pt x="22917" y="22278"/>
                    <a:pt x="22984" y="22144"/>
                  </a:cubicBezTo>
                  <a:cubicBezTo>
                    <a:pt x="23017" y="21878"/>
                    <a:pt x="23050" y="21577"/>
                    <a:pt x="23050" y="21277"/>
                  </a:cubicBezTo>
                  <a:cubicBezTo>
                    <a:pt x="23050" y="21144"/>
                    <a:pt x="22984" y="21077"/>
                    <a:pt x="22850" y="21077"/>
                  </a:cubicBezTo>
                  <a:close/>
                  <a:moveTo>
                    <a:pt x="3502" y="22436"/>
                  </a:moveTo>
                  <a:cubicBezTo>
                    <a:pt x="3481" y="22436"/>
                    <a:pt x="3459" y="22439"/>
                    <a:pt x="3436" y="22445"/>
                  </a:cubicBezTo>
                  <a:cubicBezTo>
                    <a:pt x="3336" y="22478"/>
                    <a:pt x="3236" y="22578"/>
                    <a:pt x="3303" y="22678"/>
                  </a:cubicBezTo>
                  <a:cubicBezTo>
                    <a:pt x="3336" y="22978"/>
                    <a:pt x="3403" y="23279"/>
                    <a:pt x="3536" y="23512"/>
                  </a:cubicBezTo>
                  <a:cubicBezTo>
                    <a:pt x="3570" y="23612"/>
                    <a:pt x="3670" y="23645"/>
                    <a:pt x="3736" y="23645"/>
                  </a:cubicBezTo>
                  <a:cubicBezTo>
                    <a:pt x="3803" y="23645"/>
                    <a:pt x="3803" y="23612"/>
                    <a:pt x="3837" y="23612"/>
                  </a:cubicBezTo>
                  <a:cubicBezTo>
                    <a:pt x="3937" y="23579"/>
                    <a:pt x="4003" y="23479"/>
                    <a:pt x="3937" y="23379"/>
                  </a:cubicBezTo>
                  <a:lnTo>
                    <a:pt x="3703" y="22611"/>
                  </a:lnTo>
                  <a:cubicBezTo>
                    <a:pt x="3675" y="22501"/>
                    <a:pt x="3602" y="22436"/>
                    <a:pt x="3502" y="22436"/>
                  </a:cubicBezTo>
                  <a:close/>
                  <a:moveTo>
                    <a:pt x="22527" y="22666"/>
                  </a:moveTo>
                  <a:cubicBezTo>
                    <a:pt x="22459" y="22666"/>
                    <a:pt x="22375" y="22710"/>
                    <a:pt x="22350" y="22812"/>
                  </a:cubicBezTo>
                  <a:cubicBezTo>
                    <a:pt x="22250" y="23078"/>
                    <a:pt x="22183" y="23312"/>
                    <a:pt x="22050" y="23579"/>
                  </a:cubicBezTo>
                  <a:cubicBezTo>
                    <a:pt x="22016" y="23679"/>
                    <a:pt x="22050" y="23812"/>
                    <a:pt x="22150" y="23879"/>
                  </a:cubicBezTo>
                  <a:cubicBezTo>
                    <a:pt x="22150" y="23912"/>
                    <a:pt x="22183" y="23912"/>
                    <a:pt x="22216" y="23912"/>
                  </a:cubicBezTo>
                  <a:cubicBezTo>
                    <a:pt x="22316" y="23912"/>
                    <a:pt x="22383" y="23879"/>
                    <a:pt x="22383" y="23746"/>
                  </a:cubicBezTo>
                  <a:cubicBezTo>
                    <a:pt x="22517" y="23479"/>
                    <a:pt x="22617" y="23178"/>
                    <a:pt x="22717" y="22945"/>
                  </a:cubicBezTo>
                  <a:cubicBezTo>
                    <a:pt x="22750" y="22845"/>
                    <a:pt x="22717" y="22745"/>
                    <a:pt x="22583" y="22678"/>
                  </a:cubicBezTo>
                  <a:cubicBezTo>
                    <a:pt x="22567" y="22670"/>
                    <a:pt x="22548" y="22666"/>
                    <a:pt x="22527" y="22666"/>
                  </a:cubicBezTo>
                  <a:close/>
                  <a:moveTo>
                    <a:pt x="4064" y="23967"/>
                  </a:moveTo>
                  <a:cubicBezTo>
                    <a:pt x="4041" y="23967"/>
                    <a:pt x="4020" y="23971"/>
                    <a:pt x="4003" y="23979"/>
                  </a:cubicBezTo>
                  <a:cubicBezTo>
                    <a:pt x="3903" y="24079"/>
                    <a:pt x="3870" y="24213"/>
                    <a:pt x="3903" y="24279"/>
                  </a:cubicBezTo>
                  <a:cubicBezTo>
                    <a:pt x="4070" y="24546"/>
                    <a:pt x="4203" y="24780"/>
                    <a:pt x="4370" y="25046"/>
                  </a:cubicBezTo>
                  <a:cubicBezTo>
                    <a:pt x="4404" y="25080"/>
                    <a:pt x="4470" y="25113"/>
                    <a:pt x="4537" y="25113"/>
                  </a:cubicBezTo>
                  <a:cubicBezTo>
                    <a:pt x="4570" y="25113"/>
                    <a:pt x="4604" y="25080"/>
                    <a:pt x="4670" y="25080"/>
                  </a:cubicBezTo>
                  <a:cubicBezTo>
                    <a:pt x="4737" y="24980"/>
                    <a:pt x="4804" y="24846"/>
                    <a:pt x="4704" y="24780"/>
                  </a:cubicBezTo>
                  <a:cubicBezTo>
                    <a:pt x="4537" y="24513"/>
                    <a:pt x="4404" y="24313"/>
                    <a:pt x="4304" y="24079"/>
                  </a:cubicBezTo>
                  <a:cubicBezTo>
                    <a:pt x="4228" y="24004"/>
                    <a:pt x="4135" y="23967"/>
                    <a:pt x="4064" y="23967"/>
                  </a:cubicBezTo>
                  <a:close/>
                  <a:moveTo>
                    <a:pt x="21783" y="24243"/>
                  </a:moveTo>
                  <a:cubicBezTo>
                    <a:pt x="21719" y="24243"/>
                    <a:pt x="21644" y="24271"/>
                    <a:pt x="21583" y="24313"/>
                  </a:cubicBezTo>
                  <a:cubicBezTo>
                    <a:pt x="21482" y="24579"/>
                    <a:pt x="21316" y="24780"/>
                    <a:pt x="21149" y="24980"/>
                  </a:cubicBezTo>
                  <a:cubicBezTo>
                    <a:pt x="21082" y="25080"/>
                    <a:pt x="21082" y="25213"/>
                    <a:pt x="21182" y="25280"/>
                  </a:cubicBezTo>
                  <a:cubicBezTo>
                    <a:pt x="21216" y="25313"/>
                    <a:pt x="21249" y="25313"/>
                    <a:pt x="21316" y="25313"/>
                  </a:cubicBezTo>
                  <a:cubicBezTo>
                    <a:pt x="21382" y="25313"/>
                    <a:pt x="21416" y="25280"/>
                    <a:pt x="21416" y="25280"/>
                  </a:cubicBezTo>
                  <a:cubicBezTo>
                    <a:pt x="21583" y="25046"/>
                    <a:pt x="21749" y="24813"/>
                    <a:pt x="21916" y="24579"/>
                  </a:cubicBezTo>
                  <a:cubicBezTo>
                    <a:pt x="22016" y="24479"/>
                    <a:pt x="21983" y="24379"/>
                    <a:pt x="21883" y="24279"/>
                  </a:cubicBezTo>
                  <a:cubicBezTo>
                    <a:pt x="21857" y="24254"/>
                    <a:pt x="21822" y="24243"/>
                    <a:pt x="21783" y="24243"/>
                  </a:cubicBezTo>
                  <a:close/>
                  <a:moveTo>
                    <a:pt x="5093" y="25342"/>
                  </a:moveTo>
                  <a:cubicBezTo>
                    <a:pt x="5047" y="25342"/>
                    <a:pt x="5002" y="25367"/>
                    <a:pt x="4971" y="25413"/>
                  </a:cubicBezTo>
                  <a:cubicBezTo>
                    <a:pt x="4837" y="25480"/>
                    <a:pt x="4837" y="25614"/>
                    <a:pt x="4904" y="25714"/>
                  </a:cubicBezTo>
                  <a:cubicBezTo>
                    <a:pt x="5071" y="25914"/>
                    <a:pt x="5304" y="26114"/>
                    <a:pt x="5504" y="26314"/>
                  </a:cubicBezTo>
                  <a:cubicBezTo>
                    <a:pt x="5538" y="26381"/>
                    <a:pt x="5571" y="26381"/>
                    <a:pt x="5638" y="26381"/>
                  </a:cubicBezTo>
                  <a:cubicBezTo>
                    <a:pt x="5671" y="26381"/>
                    <a:pt x="5705" y="26381"/>
                    <a:pt x="5805" y="26314"/>
                  </a:cubicBezTo>
                  <a:cubicBezTo>
                    <a:pt x="5871" y="26247"/>
                    <a:pt x="5871" y="26114"/>
                    <a:pt x="5805" y="26047"/>
                  </a:cubicBezTo>
                  <a:cubicBezTo>
                    <a:pt x="5638" y="25880"/>
                    <a:pt x="5404" y="25647"/>
                    <a:pt x="5238" y="25447"/>
                  </a:cubicBezTo>
                  <a:cubicBezTo>
                    <a:pt x="5202" y="25375"/>
                    <a:pt x="5147" y="25342"/>
                    <a:pt x="5093" y="25342"/>
                  </a:cubicBezTo>
                  <a:close/>
                  <a:moveTo>
                    <a:pt x="20778" y="25505"/>
                  </a:moveTo>
                  <a:cubicBezTo>
                    <a:pt x="20724" y="25505"/>
                    <a:pt x="20665" y="25530"/>
                    <a:pt x="20615" y="25580"/>
                  </a:cubicBezTo>
                  <a:cubicBezTo>
                    <a:pt x="20448" y="25747"/>
                    <a:pt x="20248" y="25947"/>
                    <a:pt x="20048" y="26114"/>
                  </a:cubicBezTo>
                  <a:cubicBezTo>
                    <a:pt x="19915" y="26214"/>
                    <a:pt x="19915" y="26314"/>
                    <a:pt x="20015" y="26414"/>
                  </a:cubicBezTo>
                  <a:cubicBezTo>
                    <a:pt x="20048" y="26447"/>
                    <a:pt x="20148" y="26481"/>
                    <a:pt x="20182" y="26481"/>
                  </a:cubicBezTo>
                  <a:cubicBezTo>
                    <a:pt x="20215" y="26481"/>
                    <a:pt x="20248" y="26481"/>
                    <a:pt x="20282" y="26447"/>
                  </a:cubicBezTo>
                  <a:cubicBezTo>
                    <a:pt x="20515" y="26247"/>
                    <a:pt x="20715" y="26081"/>
                    <a:pt x="20915" y="25880"/>
                  </a:cubicBezTo>
                  <a:cubicBezTo>
                    <a:pt x="21015" y="25780"/>
                    <a:pt x="21015" y="25647"/>
                    <a:pt x="20915" y="25580"/>
                  </a:cubicBezTo>
                  <a:cubicBezTo>
                    <a:pt x="20882" y="25530"/>
                    <a:pt x="20832" y="25505"/>
                    <a:pt x="20778" y="25505"/>
                  </a:cubicBezTo>
                  <a:close/>
                  <a:moveTo>
                    <a:pt x="6213" y="26487"/>
                  </a:moveTo>
                  <a:cubicBezTo>
                    <a:pt x="6154" y="26487"/>
                    <a:pt x="6096" y="26523"/>
                    <a:pt x="6038" y="26581"/>
                  </a:cubicBezTo>
                  <a:cubicBezTo>
                    <a:pt x="5971" y="26648"/>
                    <a:pt x="6005" y="26781"/>
                    <a:pt x="6071" y="26881"/>
                  </a:cubicBezTo>
                  <a:cubicBezTo>
                    <a:pt x="6338" y="27015"/>
                    <a:pt x="6538" y="27215"/>
                    <a:pt x="6805" y="27381"/>
                  </a:cubicBezTo>
                  <a:cubicBezTo>
                    <a:pt x="6839" y="27415"/>
                    <a:pt x="6872" y="27415"/>
                    <a:pt x="6905" y="27415"/>
                  </a:cubicBezTo>
                  <a:cubicBezTo>
                    <a:pt x="7005" y="27415"/>
                    <a:pt x="7039" y="27381"/>
                    <a:pt x="7039" y="27281"/>
                  </a:cubicBezTo>
                  <a:cubicBezTo>
                    <a:pt x="7106" y="27215"/>
                    <a:pt x="7072" y="27048"/>
                    <a:pt x="7005" y="26981"/>
                  </a:cubicBezTo>
                  <a:cubicBezTo>
                    <a:pt x="6739" y="26881"/>
                    <a:pt x="6538" y="26714"/>
                    <a:pt x="6338" y="26548"/>
                  </a:cubicBezTo>
                  <a:cubicBezTo>
                    <a:pt x="6296" y="26506"/>
                    <a:pt x="6254" y="26487"/>
                    <a:pt x="6213" y="26487"/>
                  </a:cubicBezTo>
                  <a:close/>
                  <a:moveTo>
                    <a:pt x="19473" y="26613"/>
                  </a:moveTo>
                  <a:cubicBezTo>
                    <a:pt x="19437" y="26613"/>
                    <a:pt x="19405" y="26624"/>
                    <a:pt x="19381" y="26648"/>
                  </a:cubicBezTo>
                  <a:cubicBezTo>
                    <a:pt x="19181" y="26814"/>
                    <a:pt x="18947" y="26981"/>
                    <a:pt x="18714" y="27115"/>
                  </a:cubicBezTo>
                  <a:cubicBezTo>
                    <a:pt x="18580" y="27215"/>
                    <a:pt x="18580" y="27315"/>
                    <a:pt x="18614" y="27415"/>
                  </a:cubicBezTo>
                  <a:cubicBezTo>
                    <a:pt x="18680" y="27448"/>
                    <a:pt x="18714" y="27482"/>
                    <a:pt x="18814" y="27482"/>
                  </a:cubicBezTo>
                  <a:cubicBezTo>
                    <a:pt x="18847" y="27482"/>
                    <a:pt x="18881" y="27448"/>
                    <a:pt x="18914" y="27448"/>
                  </a:cubicBezTo>
                  <a:cubicBezTo>
                    <a:pt x="19181" y="27315"/>
                    <a:pt x="19414" y="27148"/>
                    <a:pt x="19648" y="26981"/>
                  </a:cubicBezTo>
                  <a:cubicBezTo>
                    <a:pt x="19715" y="26914"/>
                    <a:pt x="19748" y="26781"/>
                    <a:pt x="19681" y="26714"/>
                  </a:cubicBezTo>
                  <a:cubicBezTo>
                    <a:pt x="19617" y="26650"/>
                    <a:pt x="19538" y="26613"/>
                    <a:pt x="19473" y="26613"/>
                  </a:cubicBezTo>
                  <a:close/>
                  <a:moveTo>
                    <a:pt x="7639" y="27402"/>
                  </a:moveTo>
                  <a:cubicBezTo>
                    <a:pt x="7555" y="27402"/>
                    <a:pt x="7488" y="27433"/>
                    <a:pt x="7439" y="27482"/>
                  </a:cubicBezTo>
                  <a:cubicBezTo>
                    <a:pt x="7406" y="27615"/>
                    <a:pt x="7439" y="27748"/>
                    <a:pt x="7539" y="27782"/>
                  </a:cubicBezTo>
                  <a:cubicBezTo>
                    <a:pt x="7739" y="27915"/>
                    <a:pt x="8040" y="28049"/>
                    <a:pt x="8273" y="28149"/>
                  </a:cubicBezTo>
                  <a:lnTo>
                    <a:pt x="8373" y="28149"/>
                  </a:lnTo>
                  <a:cubicBezTo>
                    <a:pt x="8473" y="28149"/>
                    <a:pt x="8540" y="28115"/>
                    <a:pt x="8607" y="28049"/>
                  </a:cubicBezTo>
                  <a:cubicBezTo>
                    <a:pt x="8673" y="27915"/>
                    <a:pt x="8607" y="27782"/>
                    <a:pt x="8507" y="27748"/>
                  </a:cubicBezTo>
                  <a:cubicBezTo>
                    <a:pt x="8240" y="27648"/>
                    <a:pt x="8006" y="27548"/>
                    <a:pt x="7739" y="27415"/>
                  </a:cubicBezTo>
                  <a:cubicBezTo>
                    <a:pt x="7704" y="27406"/>
                    <a:pt x="7670" y="27402"/>
                    <a:pt x="7639" y="27402"/>
                  </a:cubicBezTo>
                  <a:close/>
                  <a:moveTo>
                    <a:pt x="18074" y="27469"/>
                  </a:moveTo>
                  <a:cubicBezTo>
                    <a:pt x="18051" y="27469"/>
                    <a:pt x="18030" y="27473"/>
                    <a:pt x="18013" y="27482"/>
                  </a:cubicBezTo>
                  <a:cubicBezTo>
                    <a:pt x="17746" y="27615"/>
                    <a:pt x="17513" y="27682"/>
                    <a:pt x="17246" y="27815"/>
                  </a:cubicBezTo>
                  <a:cubicBezTo>
                    <a:pt x="17146" y="27915"/>
                    <a:pt x="17079" y="27982"/>
                    <a:pt x="17146" y="28115"/>
                  </a:cubicBezTo>
                  <a:cubicBezTo>
                    <a:pt x="17179" y="28215"/>
                    <a:pt x="17246" y="28249"/>
                    <a:pt x="17346" y="28249"/>
                  </a:cubicBezTo>
                  <a:lnTo>
                    <a:pt x="17446" y="28249"/>
                  </a:lnTo>
                  <a:lnTo>
                    <a:pt x="18213" y="27848"/>
                  </a:lnTo>
                  <a:cubicBezTo>
                    <a:pt x="18280" y="27782"/>
                    <a:pt x="18347" y="27648"/>
                    <a:pt x="18280" y="27582"/>
                  </a:cubicBezTo>
                  <a:cubicBezTo>
                    <a:pt x="18230" y="27507"/>
                    <a:pt x="18143" y="27469"/>
                    <a:pt x="18074" y="27469"/>
                  </a:cubicBezTo>
                  <a:close/>
                  <a:moveTo>
                    <a:pt x="9139" y="28055"/>
                  </a:moveTo>
                  <a:cubicBezTo>
                    <a:pt x="9074" y="28055"/>
                    <a:pt x="8998" y="28110"/>
                    <a:pt x="8974" y="28182"/>
                  </a:cubicBezTo>
                  <a:cubicBezTo>
                    <a:pt x="8907" y="28282"/>
                    <a:pt x="8974" y="28416"/>
                    <a:pt x="9074" y="28449"/>
                  </a:cubicBezTo>
                  <a:cubicBezTo>
                    <a:pt x="9240" y="28482"/>
                    <a:pt x="9374" y="28516"/>
                    <a:pt x="9507" y="28582"/>
                  </a:cubicBezTo>
                  <a:cubicBezTo>
                    <a:pt x="9641" y="28616"/>
                    <a:pt x="9807" y="28649"/>
                    <a:pt x="9908" y="28682"/>
                  </a:cubicBezTo>
                  <a:lnTo>
                    <a:pt x="9974" y="28682"/>
                  </a:lnTo>
                  <a:cubicBezTo>
                    <a:pt x="10041" y="28682"/>
                    <a:pt x="10141" y="28649"/>
                    <a:pt x="10174" y="28582"/>
                  </a:cubicBezTo>
                  <a:cubicBezTo>
                    <a:pt x="10174" y="28449"/>
                    <a:pt x="10141" y="28349"/>
                    <a:pt x="10008" y="28315"/>
                  </a:cubicBezTo>
                  <a:cubicBezTo>
                    <a:pt x="9841" y="28282"/>
                    <a:pt x="9707" y="28249"/>
                    <a:pt x="9574" y="28182"/>
                  </a:cubicBezTo>
                  <a:lnTo>
                    <a:pt x="9207" y="28082"/>
                  </a:lnTo>
                  <a:cubicBezTo>
                    <a:pt x="9188" y="28063"/>
                    <a:pt x="9165" y="28055"/>
                    <a:pt x="9139" y="28055"/>
                  </a:cubicBezTo>
                  <a:close/>
                  <a:moveTo>
                    <a:pt x="16565" y="28107"/>
                  </a:moveTo>
                  <a:cubicBezTo>
                    <a:pt x="16548" y="28107"/>
                    <a:pt x="16530" y="28109"/>
                    <a:pt x="16512" y="28115"/>
                  </a:cubicBezTo>
                  <a:cubicBezTo>
                    <a:pt x="16245" y="28249"/>
                    <a:pt x="15979" y="28282"/>
                    <a:pt x="15712" y="28382"/>
                  </a:cubicBezTo>
                  <a:cubicBezTo>
                    <a:pt x="15578" y="28416"/>
                    <a:pt x="15512" y="28482"/>
                    <a:pt x="15545" y="28616"/>
                  </a:cubicBezTo>
                  <a:cubicBezTo>
                    <a:pt x="15578" y="28716"/>
                    <a:pt x="15678" y="28782"/>
                    <a:pt x="15745" y="28782"/>
                  </a:cubicBezTo>
                  <a:lnTo>
                    <a:pt x="15812" y="28749"/>
                  </a:lnTo>
                  <a:cubicBezTo>
                    <a:pt x="16079" y="28649"/>
                    <a:pt x="16379" y="28582"/>
                    <a:pt x="16646" y="28482"/>
                  </a:cubicBezTo>
                  <a:cubicBezTo>
                    <a:pt x="16712" y="28449"/>
                    <a:pt x="16812" y="28382"/>
                    <a:pt x="16746" y="28249"/>
                  </a:cubicBezTo>
                  <a:cubicBezTo>
                    <a:pt x="16718" y="28166"/>
                    <a:pt x="16646" y="28107"/>
                    <a:pt x="16565" y="28107"/>
                  </a:cubicBezTo>
                  <a:close/>
                  <a:moveTo>
                    <a:pt x="10842" y="28482"/>
                  </a:moveTo>
                  <a:cubicBezTo>
                    <a:pt x="10708" y="28482"/>
                    <a:pt x="10641" y="28516"/>
                    <a:pt x="10575" y="28649"/>
                  </a:cubicBezTo>
                  <a:cubicBezTo>
                    <a:pt x="10575" y="28782"/>
                    <a:pt x="10641" y="28883"/>
                    <a:pt x="10741" y="28916"/>
                  </a:cubicBezTo>
                  <a:lnTo>
                    <a:pt x="11642" y="29049"/>
                  </a:lnTo>
                  <a:cubicBezTo>
                    <a:pt x="11709" y="29049"/>
                    <a:pt x="11809" y="28949"/>
                    <a:pt x="11809" y="28883"/>
                  </a:cubicBezTo>
                  <a:cubicBezTo>
                    <a:pt x="11842" y="28749"/>
                    <a:pt x="11742" y="28616"/>
                    <a:pt x="11642" y="28616"/>
                  </a:cubicBezTo>
                  <a:cubicBezTo>
                    <a:pt x="11375" y="28582"/>
                    <a:pt x="11075" y="28516"/>
                    <a:pt x="10842" y="28482"/>
                  </a:cubicBezTo>
                  <a:close/>
                  <a:moveTo>
                    <a:pt x="14844" y="28516"/>
                  </a:moveTo>
                  <a:cubicBezTo>
                    <a:pt x="14578" y="28582"/>
                    <a:pt x="14311" y="28616"/>
                    <a:pt x="14044" y="28649"/>
                  </a:cubicBezTo>
                  <a:cubicBezTo>
                    <a:pt x="13977" y="28649"/>
                    <a:pt x="13877" y="28749"/>
                    <a:pt x="13877" y="28883"/>
                  </a:cubicBezTo>
                  <a:cubicBezTo>
                    <a:pt x="13877" y="28949"/>
                    <a:pt x="13977" y="29049"/>
                    <a:pt x="14077" y="29049"/>
                  </a:cubicBezTo>
                  <a:cubicBezTo>
                    <a:pt x="14411" y="29049"/>
                    <a:pt x="14678" y="28983"/>
                    <a:pt x="14911" y="28949"/>
                  </a:cubicBezTo>
                  <a:cubicBezTo>
                    <a:pt x="15045" y="28916"/>
                    <a:pt x="15078" y="28816"/>
                    <a:pt x="15078" y="28682"/>
                  </a:cubicBezTo>
                  <a:cubicBezTo>
                    <a:pt x="15045" y="28582"/>
                    <a:pt x="14944" y="28516"/>
                    <a:pt x="14844" y="28516"/>
                  </a:cubicBezTo>
                  <a:close/>
                  <a:moveTo>
                    <a:pt x="12409" y="28682"/>
                  </a:moveTo>
                  <a:cubicBezTo>
                    <a:pt x="12309" y="28682"/>
                    <a:pt x="12209" y="28782"/>
                    <a:pt x="12209" y="28916"/>
                  </a:cubicBezTo>
                  <a:cubicBezTo>
                    <a:pt x="12209" y="29049"/>
                    <a:pt x="12309" y="29116"/>
                    <a:pt x="12409" y="29116"/>
                  </a:cubicBezTo>
                  <a:lnTo>
                    <a:pt x="13243" y="29116"/>
                  </a:lnTo>
                  <a:cubicBezTo>
                    <a:pt x="13377" y="29116"/>
                    <a:pt x="13477" y="29049"/>
                    <a:pt x="13477" y="28916"/>
                  </a:cubicBezTo>
                  <a:cubicBezTo>
                    <a:pt x="13477" y="28782"/>
                    <a:pt x="13377" y="28682"/>
                    <a:pt x="13243" y="286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681007" y="1418675"/>
              <a:ext cx="643959" cy="849707"/>
            </a:xfrm>
            <a:custGeom>
              <a:avLst/>
              <a:gdLst/>
              <a:ahLst/>
              <a:cxnLst/>
              <a:rect l="l" t="t" r="r" b="b"/>
              <a:pathLst>
                <a:path w="17186" h="22677" extrusionOk="0">
                  <a:moveTo>
                    <a:pt x="11831" y="0"/>
                  </a:moveTo>
                  <a:cubicBezTo>
                    <a:pt x="11532" y="0"/>
                    <a:pt x="11213" y="20"/>
                    <a:pt x="10874" y="63"/>
                  </a:cubicBezTo>
                  <a:cubicBezTo>
                    <a:pt x="5771" y="696"/>
                    <a:pt x="2869" y="7034"/>
                    <a:pt x="2869" y="7034"/>
                  </a:cubicBezTo>
                  <a:cubicBezTo>
                    <a:pt x="1868" y="8702"/>
                    <a:pt x="0" y="19743"/>
                    <a:pt x="5371" y="22212"/>
                  </a:cubicBezTo>
                  <a:cubicBezTo>
                    <a:pt x="6070" y="22534"/>
                    <a:pt x="6678" y="22677"/>
                    <a:pt x="7212" y="22677"/>
                  </a:cubicBezTo>
                  <a:cubicBezTo>
                    <a:pt x="9329" y="22677"/>
                    <a:pt x="10282" y="20440"/>
                    <a:pt x="11108" y="18309"/>
                  </a:cubicBezTo>
                  <a:cubicBezTo>
                    <a:pt x="12175" y="15640"/>
                    <a:pt x="9273" y="16074"/>
                    <a:pt x="8439" y="15240"/>
                  </a:cubicBezTo>
                  <a:cubicBezTo>
                    <a:pt x="7605" y="14406"/>
                    <a:pt x="7605" y="9703"/>
                    <a:pt x="9874" y="7868"/>
                  </a:cubicBezTo>
                  <a:cubicBezTo>
                    <a:pt x="10477" y="7366"/>
                    <a:pt x="11091" y="7222"/>
                    <a:pt x="11695" y="7222"/>
                  </a:cubicBezTo>
                  <a:cubicBezTo>
                    <a:pt x="12501" y="7222"/>
                    <a:pt x="13290" y="7478"/>
                    <a:pt x="14010" y="7478"/>
                  </a:cubicBezTo>
                  <a:cubicBezTo>
                    <a:pt x="14362" y="7478"/>
                    <a:pt x="14697" y="7417"/>
                    <a:pt x="15011" y="7234"/>
                  </a:cubicBezTo>
                  <a:cubicBezTo>
                    <a:pt x="16338" y="6445"/>
                    <a:pt x="17186" y="0"/>
                    <a:pt x="11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0"/>
            <p:cNvSpPr/>
            <p:nvPr/>
          </p:nvSpPr>
          <p:spPr>
            <a:xfrm>
              <a:off x="1163438" y="1442468"/>
              <a:ext cx="95061" cy="243555"/>
            </a:xfrm>
            <a:custGeom>
              <a:avLst/>
              <a:gdLst/>
              <a:ahLst/>
              <a:cxnLst/>
              <a:rect l="l" t="t" r="r" b="b"/>
              <a:pathLst>
                <a:path w="2537" h="6500" extrusionOk="0">
                  <a:moveTo>
                    <a:pt x="243" y="1"/>
                  </a:moveTo>
                  <a:cubicBezTo>
                    <a:pt x="202" y="1"/>
                    <a:pt x="162" y="19"/>
                    <a:pt x="134" y="61"/>
                  </a:cubicBezTo>
                  <a:cubicBezTo>
                    <a:pt x="34" y="128"/>
                    <a:pt x="1" y="261"/>
                    <a:pt x="68" y="328"/>
                  </a:cubicBezTo>
                  <a:cubicBezTo>
                    <a:pt x="134" y="395"/>
                    <a:pt x="2069" y="3430"/>
                    <a:pt x="301" y="6166"/>
                  </a:cubicBezTo>
                  <a:cubicBezTo>
                    <a:pt x="201" y="6266"/>
                    <a:pt x="234" y="6433"/>
                    <a:pt x="334" y="6466"/>
                  </a:cubicBezTo>
                  <a:cubicBezTo>
                    <a:pt x="368" y="6499"/>
                    <a:pt x="401" y="6499"/>
                    <a:pt x="468" y="6499"/>
                  </a:cubicBezTo>
                  <a:cubicBezTo>
                    <a:pt x="501" y="6499"/>
                    <a:pt x="568" y="6499"/>
                    <a:pt x="635" y="6332"/>
                  </a:cubicBezTo>
                  <a:cubicBezTo>
                    <a:pt x="2536" y="3397"/>
                    <a:pt x="468" y="128"/>
                    <a:pt x="401" y="95"/>
                  </a:cubicBezTo>
                  <a:cubicBezTo>
                    <a:pt x="362" y="37"/>
                    <a:pt x="301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888480" y="2014377"/>
              <a:ext cx="167528" cy="212830"/>
            </a:xfrm>
            <a:custGeom>
              <a:avLst/>
              <a:gdLst/>
              <a:ahLst/>
              <a:cxnLst/>
              <a:rect l="l" t="t" r="r" b="b"/>
              <a:pathLst>
                <a:path w="4471" h="5680" extrusionOk="0">
                  <a:moveTo>
                    <a:pt x="4183" y="1"/>
                  </a:moveTo>
                  <a:cubicBezTo>
                    <a:pt x="4095" y="1"/>
                    <a:pt x="4003" y="65"/>
                    <a:pt x="4003" y="176"/>
                  </a:cubicBezTo>
                  <a:cubicBezTo>
                    <a:pt x="3736" y="2378"/>
                    <a:pt x="3136" y="3879"/>
                    <a:pt x="2068" y="4679"/>
                  </a:cubicBezTo>
                  <a:cubicBezTo>
                    <a:pt x="1481" y="5154"/>
                    <a:pt x="878" y="5230"/>
                    <a:pt x="550" y="5230"/>
                  </a:cubicBezTo>
                  <a:cubicBezTo>
                    <a:pt x="394" y="5230"/>
                    <a:pt x="301" y="5213"/>
                    <a:pt x="301" y="5213"/>
                  </a:cubicBezTo>
                  <a:cubicBezTo>
                    <a:pt x="167" y="5213"/>
                    <a:pt x="67" y="5246"/>
                    <a:pt x="34" y="5380"/>
                  </a:cubicBezTo>
                  <a:cubicBezTo>
                    <a:pt x="0" y="5513"/>
                    <a:pt x="67" y="5580"/>
                    <a:pt x="200" y="5647"/>
                  </a:cubicBezTo>
                  <a:cubicBezTo>
                    <a:pt x="234" y="5647"/>
                    <a:pt x="334" y="5680"/>
                    <a:pt x="534" y="5680"/>
                  </a:cubicBezTo>
                  <a:cubicBezTo>
                    <a:pt x="968" y="5680"/>
                    <a:pt x="1635" y="5580"/>
                    <a:pt x="2335" y="5046"/>
                  </a:cubicBezTo>
                  <a:cubicBezTo>
                    <a:pt x="3469" y="4212"/>
                    <a:pt x="4170" y="2578"/>
                    <a:pt x="4403" y="243"/>
                  </a:cubicBezTo>
                  <a:cubicBezTo>
                    <a:pt x="4470" y="143"/>
                    <a:pt x="4370" y="9"/>
                    <a:pt x="4237" y="9"/>
                  </a:cubicBezTo>
                  <a:cubicBezTo>
                    <a:pt x="4219" y="4"/>
                    <a:pt x="4201" y="1"/>
                    <a:pt x="4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8" name="Google Shape;1058;p40"/>
            <p:cNvGrpSpPr/>
            <p:nvPr/>
          </p:nvGrpSpPr>
          <p:grpSpPr>
            <a:xfrm>
              <a:off x="1783423" y="1197263"/>
              <a:ext cx="1099932" cy="1601168"/>
              <a:chOff x="1783423" y="1197263"/>
              <a:chExt cx="1099932" cy="1601168"/>
            </a:xfrm>
          </p:grpSpPr>
          <p:sp>
            <p:nvSpPr>
              <p:cNvPr id="1059" name="Google Shape;1059;p40"/>
              <p:cNvSpPr/>
              <p:nvPr/>
            </p:nvSpPr>
            <p:spPr>
              <a:xfrm>
                <a:off x="1783423" y="1197263"/>
                <a:ext cx="1099932" cy="1601168"/>
              </a:xfrm>
              <a:custGeom>
                <a:avLst/>
                <a:gdLst/>
                <a:ahLst/>
                <a:cxnLst/>
                <a:rect l="l" t="t" r="r" b="b"/>
                <a:pathLst>
                  <a:path w="29355" h="42732" extrusionOk="0">
                    <a:moveTo>
                      <a:pt x="14677" y="1"/>
                    </a:moveTo>
                    <a:cubicBezTo>
                      <a:pt x="6605" y="1"/>
                      <a:pt x="0" y="6605"/>
                      <a:pt x="0" y="14678"/>
                    </a:cubicBezTo>
                    <a:cubicBezTo>
                      <a:pt x="0" y="22784"/>
                      <a:pt x="12009" y="42664"/>
                      <a:pt x="14677" y="42731"/>
                    </a:cubicBezTo>
                    <a:cubicBezTo>
                      <a:pt x="14685" y="42731"/>
                      <a:pt x="14694" y="42732"/>
                      <a:pt x="14702" y="42732"/>
                    </a:cubicBezTo>
                    <a:cubicBezTo>
                      <a:pt x="18069" y="42732"/>
                      <a:pt x="29354" y="22763"/>
                      <a:pt x="29354" y="14678"/>
                    </a:cubicBezTo>
                    <a:cubicBezTo>
                      <a:pt x="29354" y="6605"/>
                      <a:pt x="22783" y="1"/>
                      <a:pt x="146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2000901" y="1454759"/>
                <a:ext cx="664980" cy="666217"/>
              </a:xfrm>
              <a:custGeom>
                <a:avLst/>
                <a:gdLst/>
                <a:ahLst/>
                <a:cxnLst/>
                <a:rect l="l" t="t" r="r" b="b"/>
                <a:pathLst>
                  <a:path w="17747" h="17780" extrusionOk="0">
                    <a:moveTo>
                      <a:pt x="8873" y="0"/>
                    </a:moveTo>
                    <a:cubicBezTo>
                      <a:pt x="3970" y="0"/>
                      <a:pt x="0" y="3970"/>
                      <a:pt x="0" y="8907"/>
                    </a:cubicBezTo>
                    <a:cubicBezTo>
                      <a:pt x="0" y="13810"/>
                      <a:pt x="3970" y="17780"/>
                      <a:pt x="8873" y="17780"/>
                    </a:cubicBezTo>
                    <a:cubicBezTo>
                      <a:pt x="13777" y="17780"/>
                      <a:pt x="17746" y="13810"/>
                      <a:pt x="17746" y="8907"/>
                    </a:cubicBezTo>
                    <a:cubicBezTo>
                      <a:pt x="17746" y="3970"/>
                      <a:pt x="13777" y="0"/>
                      <a:pt x="88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2138379" y="1695992"/>
                <a:ext cx="405013" cy="161271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4304" extrusionOk="0">
                    <a:moveTo>
                      <a:pt x="10675" y="0"/>
                    </a:moveTo>
                    <a:lnTo>
                      <a:pt x="467" y="567"/>
                    </a:lnTo>
                    <a:cubicBezTo>
                      <a:pt x="0" y="667"/>
                      <a:pt x="367" y="4303"/>
                      <a:pt x="367" y="4303"/>
                    </a:cubicBezTo>
                    <a:cubicBezTo>
                      <a:pt x="1235" y="4303"/>
                      <a:pt x="10808" y="3736"/>
                      <a:pt x="10808" y="3736"/>
                    </a:cubicBezTo>
                    <a:lnTo>
                      <a:pt x="1067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2264617" y="1573502"/>
                <a:ext cx="161271" cy="396358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10578" extrusionOk="0">
                    <a:moveTo>
                      <a:pt x="3770" y="0"/>
                    </a:moveTo>
                    <a:lnTo>
                      <a:pt x="1" y="134"/>
                    </a:lnTo>
                    <a:lnTo>
                      <a:pt x="601" y="10341"/>
                    </a:lnTo>
                    <a:cubicBezTo>
                      <a:pt x="627" y="10522"/>
                      <a:pt x="1193" y="10578"/>
                      <a:pt x="1874" y="10578"/>
                    </a:cubicBezTo>
                    <a:cubicBezTo>
                      <a:pt x="2946" y="10578"/>
                      <a:pt x="4304" y="10441"/>
                      <a:pt x="4304" y="10441"/>
                    </a:cubicBezTo>
                    <a:cubicBezTo>
                      <a:pt x="4304" y="9574"/>
                      <a:pt x="3770" y="0"/>
                      <a:pt x="37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1993407" y="1447265"/>
                <a:ext cx="681205" cy="681205"/>
              </a:xfrm>
              <a:custGeom>
                <a:avLst/>
                <a:gdLst/>
                <a:ahLst/>
                <a:cxnLst/>
                <a:rect l="l" t="t" r="r" b="b"/>
                <a:pathLst>
                  <a:path w="18180" h="18180" extrusionOk="0">
                    <a:moveTo>
                      <a:pt x="9073" y="434"/>
                    </a:moveTo>
                    <a:cubicBezTo>
                      <a:pt x="13843" y="434"/>
                      <a:pt x="17746" y="4303"/>
                      <a:pt x="17746" y="9107"/>
                    </a:cubicBezTo>
                    <a:cubicBezTo>
                      <a:pt x="17746" y="13877"/>
                      <a:pt x="13877" y="17779"/>
                      <a:pt x="9073" y="17779"/>
                    </a:cubicBezTo>
                    <a:cubicBezTo>
                      <a:pt x="4270" y="17779"/>
                      <a:pt x="400" y="13877"/>
                      <a:pt x="400" y="9107"/>
                    </a:cubicBezTo>
                    <a:cubicBezTo>
                      <a:pt x="400" y="4303"/>
                      <a:pt x="4270" y="434"/>
                      <a:pt x="9073" y="434"/>
                    </a:cubicBezTo>
                    <a:close/>
                    <a:moveTo>
                      <a:pt x="9073" y="0"/>
                    </a:moveTo>
                    <a:cubicBezTo>
                      <a:pt x="4070" y="0"/>
                      <a:pt x="0" y="4103"/>
                      <a:pt x="0" y="9107"/>
                    </a:cubicBezTo>
                    <a:cubicBezTo>
                      <a:pt x="0" y="14110"/>
                      <a:pt x="4070" y="18180"/>
                      <a:pt x="9073" y="18180"/>
                    </a:cubicBezTo>
                    <a:cubicBezTo>
                      <a:pt x="14077" y="18180"/>
                      <a:pt x="18113" y="14110"/>
                      <a:pt x="18180" y="9107"/>
                    </a:cubicBezTo>
                    <a:cubicBezTo>
                      <a:pt x="18180" y="4103"/>
                      <a:pt x="14077" y="0"/>
                      <a:pt x="90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40"/>
            <p:cNvGrpSpPr/>
            <p:nvPr/>
          </p:nvGrpSpPr>
          <p:grpSpPr>
            <a:xfrm>
              <a:off x="2318349" y="2461397"/>
              <a:ext cx="1927382" cy="1526977"/>
              <a:chOff x="2318349" y="2461397"/>
              <a:chExt cx="1927382" cy="1526977"/>
            </a:xfrm>
          </p:grpSpPr>
          <p:sp>
            <p:nvSpPr>
              <p:cNvPr id="1065" name="Google Shape;1065;p40"/>
              <p:cNvSpPr/>
              <p:nvPr/>
            </p:nvSpPr>
            <p:spPr>
              <a:xfrm>
                <a:off x="2318349" y="2461397"/>
                <a:ext cx="1927382" cy="1526977"/>
              </a:xfrm>
              <a:custGeom>
                <a:avLst/>
                <a:gdLst/>
                <a:ahLst/>
                <a:cxnLst/>
                <a:rect l="l" t="t" r="r" b="b"/>
                <a:pathLst>
                  <a:path w="51438" h="40752" extrusionOk="0">
                    <a:moveTo>
                      <a:pt x="8051" y="1"/>
                    </a:moveTo>
                    <a:cubicBezTo>
                      <a:pt x="7467" y="1"/>
                      <a:pt x="7003" y="241"/>
                      <a:pt x="6706" y="788"/>
                    </a:cubicBezTo>
                    <a:cubicBezTo>
                      <a:pt x="4571" y="4724"/>
                      <a:pt x="19515" y="18134"/>
                      <a:pt x="19348" y="19835"/>
                    </a:cubicBezTo>
                    <a:cubicBezTo>
                      <a:pt x="19115" y="21570"/>
                      <a:pt x="1" y="22270"/>
                      <a:pt x="6872" y="26674"/>
                    </a:cubicBezTo>
                    <a:cubicBezTo>
                      <a:pt x="10675" y="29142"/>
                      <a:pt x="20449" y="27808"/>
                      <a:pt x="21883" y="29242"/>
                    </a:cubicBezTo>
                    <a:cubicBezTo>
                      <a:pt x="23284" y="30610"/>
                      <a:pt x="22917" y="31010"/>
                      <a:pt x="28221" y="32111"/>
                    </a:cubicBezTo>
                    <a:cubicBezTo>
                      <a:pt x="33222" y="33187"/>
                      <a:pt x="36121" y="40751"/>
                      <a:pt x="37687" y="40751"/>
                    </a:cubicBezTo>
                    <a:cubicBezTo>
                      <a:pt x="37771" y="40751"/>
                      <a:pt x="37851" y="40730"/>
                      <a:pt x="37928" y="40684"/>
                    </a:cubicBezTo>
                    <a:cubicBezTo>
                      <a:pt x="39429" y="39816"/>
                      <a:pt x="51438" y="32144"/>
                      <a:pt x="51071" y="30510"/>
                    </a:cubicBezTo>
                    <a:cubicBezTo>
                      <a:pt x="50737" y="28908"/>
                      <a:pt x="46067" y="24305"/>
                      <a:pt x="45633" y="22337"/>
                    </a:cubicBezTo>
                    <a:cubicBezTo>
                      <a:pt x="45233" y="20402"/>
                      <a:pt x="45033" y="17167"/>
                      <a:pt x="44299" y="14698"/>
                    </a:cubicBezTo>
                    <a:cubicBezTo>
                      <a:pt x="43599" y="12263"/>
                      <a:pt x="37061" y="4458"/>
                      <a:pt x="35426" y="3857"/>
                    </a:cubicBezTo>
                    <a:cubicBezTo>
                      <a:pt x="35279" y="3806"/>
                      <a:pt x="35135" y="3783"/>
                      <a:pt x="34995" y="3783"/>
                    </a:cubicBezTo>
                    <a:cubicBezTo>
                      <a:pt x="33580" y="3783"/>
                      <a:pt x="32557" y="6159"/>
                      <a:pt x="32557" y="6159"/>
                    </a:cubicBezTo>
                    <a:cubicBezTo>
                      <a:pt x="32557" y="6159"/>
                      <a:pt x="30816" y="5056"/>
                      <a:pt x="29644" y="5056"/>
                    </a:cubicBezTo>
                    <a:cubicBezTo>
                      <a:pt x="29375" y="5056"/>
                      <a:pt x="29136" y="5115"/>
                      <a:pt x="28955" y="5258"/>
                    </a:cubicBezTo>
                    <a:cubicBezTo>
                      <a:pt x="28021" y="5992"/>
                      <a:pt x="27020" y="8294"/>
                      <a:pt x="27020" y="8294"/>
                    </a:cubicBezTo>
                    <a:cubicBezTo>
                      <a:pt x="27020" y="8294"/>
                      <a:pt x="26211" y="7358"/>
                      <a:pt x="25341" y="7358"/>
                    </a:cubicBezTo>
                    <a:cubicBezTo>
                      <a:pt x="25212" y="7358"/>
                      <a:pt x="25082" y="7379"/>
                      <a:pt x="24952" y="7426"/>
                    </a:cubicBezTo>
                    <a:cubicBezTo>
                      <a:pt x="22717" y="8327"/>
                      <a:pt x="22083" y="11663"/>
                      <a:pt x="22083" y="11663"/>
                    </a:cubicBezTo>
                    <a:cubicBezTo>
                      <a:pt x="22083" y="11663"/>
                      <a:pt x="12131" y="1"/>
                      <a:pt x="80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0"/>
              <p:cNvSpPr/>
              <p:nvPr/>
            </p:nvSpPr>
            <p:spPr>
              <a:xfrm>
                <a:off x="2625831" y="2504900"/>
                <a:ext cx="177533" cy="158536"/>
              </a:xfrm>
              <a:custGeom>
                <a:avLst/>
                <a:gdLst/>
                <a:ahLst/>
                <a:cxnLst/>
                <a:rect l="l" t="t" r="r" b="b"/>
                <a:pathLst>
                  <a:path w="4738" h="4231" extrusionOk="0">
                    <a:moveTo>
                      <a:pt x="2314" y="1"/>
                    </a:moveTo>
                    <a:cubicBezTo>
                      <a:pt x="2270" y="1"/>
                      <a:pt x="2230" y="19"/>
                      <a:pt x="2202" y="61"/>
                    </a:cubicBezTo>
                    <a:cubicBezTo>
                      <a:pt x="2136" y="128"/>
                      <a:pt x="2069" y="261"/>
                      <a:pt x="2169" y="328"/>
                    </a:cubicBezTo>
                    <a:cubicBezTo>
                      <a:pt x="4337" y="3096"/>
                      <a:pt x="4137" y="3630"/>
                      <a:pt x="4037" y="3730"/>
                    </a:cubicBezTo>
                    <a:cubicBezTo>
                      <a:pt x="3988" y="3785"/>
                      <a:pt x="3897" y="3810"/>
                      <a:pt x="3773" y="3810"/>
                    </a:cubicBezTo>
                    <a:cubicBezTo>
                      <a:pt x="3136" y="3810"/>
                      <a:pt x="1618" y="3150"/>
                      <a:pt x="334" y="2396"/>
                    </a:cubicBezTo>
                    <a:cubicBezTo>
                      <a:pt x="295" y="2376"/>
                      <a:pt x="256" y="2368"/>
                      <a:pt x="220" y="2368"/>
                    </a:cubicBezTo>
                    <a:cubicBezTo>
                      <a:pt x="131" y="2368"/>
                      <a:pt x="58" y="2416"/>
                      <a:pt x="34" y="2463"/>
                    </a:cubicBezTo>
                    <a:cubicBezTo>
                      <a:pt x="1" y="2596"/>
                      <a:pt x="34" y="2730"/>
                      <a:pt x="134" y="2763"/>
                    </a:cubicBezTo>
                    <a:cubicBezTo>
                      <a:pt x="801" y="3130"/>
                      <a:pt x="2669" y="4231"/>
                      <a:pt x="3737" y="4231"/>
                    </a:cubicBezTo>
                    <a:cubicBezTo>
                      <a:pt x="4004" y="4231"/>
                      <a:pt x="4204" y="4131"/>
                      <a:pt x="4371" y="3997"/>
                    </a:cubicBezTo>
                    <a:cubicBezTo>
                      <a:pt x="4671" y="3664"/>
                      <a:pt x="4737" y="2896"/>
                      <a:pt x="2503" y="94"/>
                    </a:cubicBezTo>
                    <a:cubicBezTo>
                      <a:pt x="2444" y="36"/>
                      <a:pt x="2375" y="1"/>
                      <a:pt x="2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2624595" y="3375034"/>
                <a:ext cx="165018" cy="113347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3025" extrusionOk="0">
                    <a:moveTo>
                      <a:pt x="198" y="1"/>
                    </a:moveTo>
                    <a:cubicBezTo>
                      <a:pt x="115" y="1"/>
                      <a:pt x="34" y="85"/>
                      <a:pt x="34" y="189"/>
                    </a:cubicBezTo>
                    <a:cubicBezTo>
                      <a:pt x="0" y="289"/>
                      <a:pt x="67" y="423"/>
                      <a:pt x="201" y="423"/>
                    </a:cubicBezTo>
                    <a:cubicBezTo>
                      <a:pt x="1535" y="689"/>
                      <a:pt x="3703" y="1290"/>
                      <a:pt x="3903" y="2024"/>
                    </a:cubicBezTo>
                    <a:cubicBezTo>
                      <a:pt x="3937" y="2224"/>
                      <a:pt x="3803" y="2424"/>
                      <a:pt x="3570" y="2624"/>
                    </a:cubicBezTo>
                    <a:cubicBezTo>
                      <a:pt x="3436" y="2724"/>
                      <a:pt x="3436" y="2858"/>
                      <a:pt x="3536" y="2924"/>
                    </a:cubicBezTo>
                    <a:cubicBezTo>
                      <a:pt x="3570" y="2958"/>
                      <a:pt x="3670" y="3024"/>
                      <a:pt x="3703" y="3024"/>
                    </a:cubicBezTo>
                    <a:cubicBezTo>
                      <a:pt x="3736" y="3024"/>
                      <a:pt x="3770" y="3024"/>
                      <a:pt x="3870" y="2924"/>
                    </a:cubicBezTo>
                    <a:cubicBezTo>
                      <a:pt x="4270" y="2591"/>
                      <a:pt x="4404" y="2257"/>
                      <a:pt x="4303" y="1890"/>
                    </a:cubicBezTo>
                    <a:cubicBezTo>
                      <a:pt x="4037" y="689"/>
                      <a:pt x="634" y="89"/>
                      <a:pt x="267" y="22"/>
                    </a:cubicBezTo>
                    <a:cubicBezTo>
                      <a:pt x="245" y="8"/>
                      <a:pt x="222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3137039" y="2889194"/>
                <a:ext cx="148793" cy="142948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3815" extrusionOk="0">
                    <a:moveTo>
                      <a:pt x="241" y="0"/>
                    </a:moveTo>
                    <a:cubicBezTo>
                      <a:pt x="144" y="0"/>
                      <a:pt x="60" y="44"/>
                      <a:pt x="34" y="146"/>
                    </a:cubicBezTo>
                    <a:cubicBezTo>
                      <a:pt x="1" y="246"/>
                      <a:pt x="34" y="379"/>
                      <a:pt x="168" y="413"/>
                    </a:cubicBezTo>
                    <a:cubicBezTo>
                      <a:pt x="201" y="413"/>
                      <a:pt x="3170" y="1747"/>
                      <a:pt x="3570" y="3648"/>
                    </a:cubicBezTo>
                    <a:cubicBezTo>
                      <a:pt x="3603" y="3715"/>
                      <a:pt x="3703" y="3815"/>
                      <a:pt x="3770" y="3815"/>
                    </a:cubicBezTo>
                    <a:cubicBezTo>
                      <a:pt x="3770" y="3815"/>
                      <a:pt x="3837" y="3815"/>
                      <a:pt x="3770" y="3748"/>
                    </a:cubicBezTo>
                    <a:cubicBezTo>
                      <a:pt x="3904" y="3715"/>
                      <a:pt x="3970" y="3648"/>
                      <a:pt x="3937" y="3515"/>
                    </a:cubicBezTo>
                    <a:cubicBezTo>
                      <a:pt x="3537" y="1413"/>
                      <a:pt x="434" y="46"/>
                      <a:pt x="334" y="12"/>
                    </a:cubicBezTo>
                    <a:cubicBezTo>
                      <a:pt x="303" y="4"/>
                      <a:pt x="271" y="0"/>
                      <a:pt x="2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3303295" y="2747932"/>
                <a:ext cx="148756" cy="144222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3849" extrusionOk="0">
                    <a:moveTo>
                      <a:pt x="255" y="0"/>
                    </a:moveTo>
                    <a:cubicBezTo>
                      <a:pt x="173" y="0"/>
                      <a:pt x="92" y="38"/>
                      <a:pt x="67" y="113"/>
                    </a:cubicBezTo>
                    <a:cubicBezTo>
                      <a:pt x="0" y="213"/>
                      <a:pt x="67" y="346"/>
                      <a:pt x="134" y="380"/>
                    </a:cubicBezTo>
                    <a:cubicBezTo>
                      <a:pt x="1101" y="914"/>
                      <a:pt x="3570" y="2481"/>
                      <a:pt x="3570" y="3649"/>
                    </a:cubicBezTo>
                    <a:cubicBezTo>
                      <a:pt x="3570" y="3782"/>
                      <a:pt x="3636" y="3849"/>
                      <a:pt x="3770" y="3849"/>
                    </a:cubicBezTo>
                    <a:cubicBezTo>
                      <a:pt x="3903" y="3849"/>
                      <a:pt x="3970" y="3716"/>
                      <a:pt x="3970" y="3649"/>
                    </a:cubicBezTo>
                    <a:cubicBezTo>
                      <a:pt x="3970" y="1948"/>
                      <a:pt x="501" y="113"/>
                      <a:pt x="334" y="13"/>
                    </a:cubicBezTo>
                    <a:cubicBezTo>
                      <a:pt x="309" y="5"/>
                      <a:pt x="282" y="0"/>
                      <a:pt x="2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3499528" y="2666134"/>
                <a:ext cx="151266" cy="14354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831" extrusionOk="0">
                    <a:moveTo>
                      <a:pt x="258" y="1"/>
                    </a:moveTo>
                    <a:cubicBezTo>
                      <a:pt x="167" y="1"/>
                      <a:pt x="91" y="56"/>
                      <a:pt x="67" y="128"/>
                    </a:cubicBezTo>
                    <a:cubicBezTo>
                      <a:pt x="0" y="228"/>
                      <a:pt x="67" y="361"/>
                      <a:pt x="167" y="395"/>
                    </a:cubicBezTo>
                    <a:cubicBezTo>
                      <a:pt x="201" y="395"/>
                      <a:pt x="3369" y="1929"/>
                      <a:pt x="3570" y="3664"/>
                    </a:cubicBezTo>
                    <a:cubicBezTo>
                      <a:pt x="3570" y="3764"/>
                      <a:pt x="3703" y="3830"/>
                      <a:pt x="3770" y="3830"/>
                    </a:cubicBezTo>
                    <a:cubicBezTo>
                      <a:pt x="3937" y="3830"/>
                      <a:pt x="4037" y="3764"/>
                      <a:pt x="4003" y="3630"/>
                    </a:cubicBezTo>
                    <a:cubicBezTo>
                      <a:pt x="3770" y="1662"/>
                      <a:pt x="501" y="128"/>
                      <a:pt x="367" y="28"/>
                    </a:cubicBezTo>
                    <a:cubicBezTo>
                      <a:pt x="330" y="9"/>
                      <a:pt x="293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2845820" y="2757749"/>
                <a:ext cx="126274" cy="9067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2420" extrusionOk="0">
                    <a:moveTo>
                      <a:pt x="3151" y="0"/>
                    </a:moveTo>
                    <a:cubicBezTo>
                      <a:pt x="3080" y="0"/>
                      <a:pt x="3012" y="42"/>
                      <a:pt x="2969" y="84"/>
                    </a:cubicBezTo>
                    <a:cubicBezTo>
                      <a:pt x="1502" y="1852"/>
                      <a:pt x="201" y="2019"/>
                      <a:pt x="201" y="2019"/>
                    </a:cubicBezTo>
                    <a:cubicBezTo>
                      <a:pt x="101" y="2019"/>
                      <a:pt x="1" y="2086"/>
                      <a:pt x="1" y="2219"/>
                    </a:cubicBezTo>
                    <a:cubicBezTo>
                      <a:pt x="1" y="2353"/>
                      <a:pt x="101" y="2419"/>
                      <a:pt x="201" y="2419"/>
                    </a:cubicBezTo>
                    <a:cubicBezTo>
                      <a:pt x="301" y="2419"/>
                      <a:pt x="1702" y="2319"/>
                      <a:pt x="3303" y="351"/>
                    </a:cubicBezTo>
                    <a:cubicBezTo>
                      <a:pt x="3370" y="251"/>
                      <a:pt x="3336" y="118"/>
                      <a:pt x="3270" y="51"/>
                    </a:cubicBezTo>
                    <a:cubicBezTo>
                      <a:pt x="3233" y="14"/>
                      <a:pt x="3192" y="0"/>
                      <a:pt x="3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2890822" y="2814516"/>
                <a:ext cx="127510" cy="90153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406" extrusionOk="0">
                    <a:moveTo>
                      <a:pt x="3146" y="1"/>
                    </a:moveTo>
                    <a:cubicBezTo>
                      <a:pt x="3077" y="1"/>
                      <a:pt x="3010" y="29"/>
                      <a:pt x="2969" y="71"/>
                    </a:cubicBezTo>
                    <a:cubicBezTo>
                      <a:pt x="1502" y="1838"/>
                      <a:pt x="234" y="2005"/>
                      <a:pt x="234" y="2005"/>
                    </a:cubicBezTo>
                    <a:cubicBezTo>
                      <a:pt x="101" y="2005"/>
                      <a:pt x="0" y="2072"/>
                      <a:pt x="0" y="2205"/>
                    </a:cubicBezTo>
                    <a:cubicBezTo>
                      <a:pt x="0" y="2339"/>
                      <a:pt x="101" y="2406"/>
                      <a:pt x="234" y="2406"/>
                    </a:cubicBezTo>
                    <a:cubicBezTo>
                      <a:pt x="301" y="2406"/>
                      <a:pt x="1735" y="2239"/>
                      <a:pt x="3303" y="337"/>
                    </a:cubicBezTo>
                    <a:cubicBezTo>
                      <a:pt x="3403" y="237"/>
                      <a:pt x="3336" y="137"/>
                      <a:pt x="3269" y="37"/>
                    </a:cubicBezTo>
                    <a:cubicBezTo>
                      <a:pt x="3231" y="12"/>
                      <a:pt x="3188" y="1"/>
                      <a:pt x="31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" name="Google Shape;1020;p40">
            <a:extLst>
              <a:ext uri="{FF2B5EF4-FFF2-40B4-BE49-F238E27FC236}">
                <a16:creationId xmlns:a16="http://schemas.microsoft.com/office/drawing/2014/main" id="{5F6F2C88-A6BE-4793-9A61-06DB075B79AE}"/>
              </a:ext>
            </a:extLst>
          </p:cNvPr>
          <p:cNvSpPr txBox="1">
            <a:spLocks/>
          </p:cNvSpPr>
          <p:nvPr/>
        </p:nvSpPr>
        <p:spPr>
          <a:xfrm>
            <a:off x="4528933" y="2693576"/>
            <a:ext cx="3858600" cy="1266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●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○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Char char="■"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>
            <a:pPr marL="0" indent="0" algn="just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A maioria dos fármacos apesar de serem de fácil administração necessitam que ele seja </a:t>
            </a:r>
            <a:r>
              <a:rPr lang="pt-BR" dirty="0" err="1"/>
              <a:t>biodisponibilizado</a:t>
            </a:r>
            <a:r>
              <a:rPr lang="pt-BR" dirty="0"/>
              <a:t> em tempo adequado no organismo</a:t>
            </a:r>
          </a:p>
          <a:p>
            <a:pPr marL="0" indent="0">
              <a:spcBef>
                <a:spcPts val="1200"/>
              </a:spcBef>
              <a:buFont typeface="Palanquin"/>
              <a:buNone/>
            </a:pPr>
            <a:endParaRPr lang="pt-B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6" name="Google Shape;1986;p56"/>
          <p:cNvGrpSpPr/>
          <p:nvPr/>
        </p:nvGrpSpPr>
        <p:grpSpPr>
          <a:xfrm>
            <a:off x="7120753" y="374699"/>
            <a:ext cx="1072385" cy="645118"/>
            <a:chOff x="4076816" y="401137"/>
            <a:chExt cx="1072385" cy="645118"/>
          </a:xfrm>
        </p:grpSpPr>
        <p:sp>
          <p:nvSpPr>
            <p:cNvPr id="1987" name="Google Shape;1987;p56"/>
            <p:cNvSpPr/>
            <p:nvPr/>
          </p:nvSpPr>
          <p:spPr>
            <a:xfrm>
              <a:off x="4076816" y="421848"/>
              <a:ext cx="1072385" cy="612761"/>
            </a:xfrm>
            <a:custGeom>
              <a:avLst/>
              <a:gdLst/>
              <a:ahLst/>
              <a:cxnLst/>
              <a:rect l="l" t="t" r="r" b="b"/>
              <a:pathLst>
                <a:path w="15378" h="8787" extrusionOk="0">
                  <a:moveTo>
                    <a:pt x="9315" y="1"/>
                  </a:moveTo>
                  <a:cubicBezTo>
                    <a:pt x="8589" y="1"/>
                    <a:pt x="7953" y="403"/>
                    <a:pt x="7521" y="930"/>
                  </a:cubicBezTo>
                  <a:lnTo>
                    <a:pt x="7521" y="930"/>
                  </a:lnTo>
                  <a:cubicBezTo>
                    <a:pt x="7225" y="691"/>
                    <a:pt x="6836" y="477"/>
                    <a:pt x="6337" y="314"/>
                  </a:cubicBezTo>
                  <a:cubicBezTo>
                    <a:pt x="5933" y="182"/>
                    <a:pt x="5593" y="125"/>
                    <a:pt x="5306" y="125"/>
                  </a:cubicBezTo>
                  <a:cubicBezTo>
                    <a:pt x="3487" y="125"/>
                    <a:pt x="3835" y="2416"/>
                    <a:pt x="3835" y="2416"/>
                  </a:cubicBezTo>
                  <a:cubicBezTo>
                    <a:pt x="3647" y="2301"/>
                    <a:pt x="3445" y="2250"/>
                    <a:pt x="3241" y="2250"/>
                  </a:cubicBezTo>
                  <a:cubicBezTo>
                    <a:pt x="1711" y="2250"/>
                    <a:pt x="0" y="5155"/>
                    <a:pt x="2001" y="6685"/>
                  </a:cubicBezTo>
                  <a:cubicBezTo>
                    <a:pt x="2635" y="7149"/>
                    <a:pt x="3237" y="7350"/>
                    <a:pt x="3749" y="7367"/>
                  </a:cubicBezTo>
                  <a:lnTo>
                    <a:pt x="3749" y="7367"/>
                  </a:lnTo>
                  <a:cubicBezTo>
                    <a:pt x="3930" y="8131"/>
                    <a:pt x="4482" y="8787"/>
                    <a:pt x="5637" y="8787"/>
                  </a:cubicBezTo>
                  <a:cubicBezTo>
                    <a:pt x="7293" y="8787"/>
                    <a:pt x="8403" y="8404"/>
                    <a:pt x="9018" y="7838"/>
                  </a:cubicBezTo>
                  <a:lnTo>
                    <a:pt x="9018" y="7838"/>
                  </a:lnTo>
                  <a:cubicBezTo>
                    <a:pt x="9147" y="8006"/>
                    <a:pt x="9308" y="8168"/>
                    <a:pt x="9506" y="8320"/>
                  </a:cubicBezTo>
                  <a:cubicBezTo>
                    <a:pt x="9776" y="8531"/>
                    <a:pt x="10101" y="8625"/>
                    <a:pt x="10451" y="8625"/>
                  </a:cubicBezTo>
                  <a:cubicBezTo>
                    <a:pt x="12480" y="8625"/>
                    <a:pt x="15378" y="5470"/>
                    <a:pt x="13642" y="3650"/>
                  </a:cubicBezTo>
                  <a:cubicBezTo>
                    <a:pt x="13159" y="3151"/>
                    <a:pt x="12652" y="2962"/>
                    <a:pt x="12179" y="2962"/>
                  </a:cubicBezTo>
                  <a:cubicBezTo>
                    <a:pt x="12119" y="2962"/>
                    <a:pt x="12060" y="2965"/>
                    <a:pt x="12001" y="2971"/>
                  </a:cubicBezTo>
                  <a:lnTo>
                    <a:pt x="12001" y="2971"/>
                  </a:lnTo>
                  <a:cubicBezTo>
                    <a:pt x="12013" y="2076"/>
                    <a:pt x="11566" y="1048"/>
                    <a:pt x="10474" y="347"/>
                  </a:cubicBezTo>
                  <a:cubicBezTo>
                    <a:pt x="10074" y="104"/>
                    <a:pt x="9683" y="1"/>
                    <a:pt x="9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4123259" y="401137"/>
              <a:ext cx="967782" cy="645118"/>
            </a:xfrm>
            <a:custGeom>
              <a:avLst/>
              <a:gdLst/>
              <a:ahLst/>
              <a:cxnLst/>
              <a:rect l="l" t="t" r="r" b="b"/>
              <a:pathLst>
                <a:path w="13878" h="9251" extrusionOk="0">
                  <a:moveTo>
                    <a:pt x="6872" y="1478"/>
                  </a:moveTo>
                  <a:cubicBezTo>
                    <a:pt x="7406" y="1979"/>
                    <a:pt x="7539" y="2612"/>
                    <a:pt x="7372" y="3046"/>
                  </a:cubicBezTo>
                  <a:cubicBezTo>
                    <a:pt x="7332" y="3270"/>
                    <a:pt x="7204" y="3382"/>
                    <a:pt x="7042" y="3382"/>
                  </a:cubicBezTo>
                  <a:cubicBezTo>
                    <a:pt x="6939" y="3382"/>
                    <a:pt x="6822" y="3337"/>
                    <a:pt x="6705" y="3246"/>
                  </a:cubicBezTo>
                  <a:cubicBezTo>
                    <a:pt x="6338" y="2913"/>
                    <a:pt x="6405" y="2145"/>
                    <a:pt x="6872" y="1478"/>
                  </a:cubicBezTo>
                  <a:close/>
                  <a:moveTo>
                    <a:pt x="11075" y="3446"/>
                  </a:moveTo>
                  <a:lnTo>
                    <a:pt x="11075" y="3446"/>
                  </a:lnTo>
                  <a:cubicBezTo>
                    <a:pt x="11008" y="4214"/>
                    <a:pt x="10541" y="4747"/>
                    <a:pt x="9974" y="4814"/>
                  </a:cubicBezTo>
                  <a:lnTo>
                    <a:pt x="9841" y="4814"/>
                  </a:lnTo>
                  <a:cubicBezTo>
                    <a:pt x="9674" y="4814"/>
                    <a:pt x="9674" y="4781"/>
                    <a:pt x="9674" y="4747"/>
                  </a:cubicBezTo>
                  <a:cubicBezTo>
                    <a:pt x="9674" y="4447"/>
                    <a:pt x="10241" y="3647"/>
                    <a:pt x="11075" y="3446"/>
                  </a:cubicBezTo>
                  <a:close/>
                  <a:moveTo>
                    <a:pt x="3870" y="5448"/>
                  </a:moveTo>
                  <a:cubicBezTo>
                    <a:pt x="3970" y="5448"/>
                    <a:pt x="4070" y="5581"/>
                    <a:pt x="4170" y="5615"/>
                  </a:cubicBezTo>
                  <a:cubicBezTo>
                    <a:pt x="4470" y="5982"/>
                    <a:pt x="4537" y="6415"/>
                    <a:pt x="4370" y="6749"/>
                  </a:cubicBezTo>
                  <a:cubicBezTo>
                    <a:pt x="4170" y="7116"/>
                    <a:pt x="3737" y="7383"/>
                    <a:pt x="3236" y="7383"/>
                  </a:cubicBezTo>
                  <a:cubicBezTo>
                    <a:pt x="3136" y="6649"/>
                    <a:pt x="3336" y="5948"/>
                    <a:pt x="3570" y="5615"/>
                  </a:cubicBezTo>
                  <a:cubicBezTo>
                    <a:pt x="3703" y="5548"/>
                    <a:pt x="3803" y="5448"/>
                    <a:pt x="3870" y="5448"/>
                  </a:cubicBezTo>
                  <a:close/>
                  <a:moveTo>
                    <a:pt x="8473" y="5982"/>
                  </a:moveTo>
                  <a:cubicBezTo>
                    <a:pt x="8507" y="5982"/>
                    <a:pt x="8573" y="6048"/>
                    <a:pt x="8640" y="6282"/>
                  </a:cubicBezTo>
                  <a:cubicBezTo>
                    <a:pt x="8807" y="6815"/>
                    <a:pt x="8707" y="7316"/>
                    <a:pt x="8373" y="7749"/>
                  </a:cubicBezTo>
                  <a:cubicBezTo>
                    <a:pt x="8040" y="7149"/>
                    <a:pt x="8073" y="6582"/>
                    <a:pt x="8240" y="6182"/>
                  </a:cubicBezTo>
                  <a:cubicBezTo>
                    <a:pt x="8340" y="6048"/>
                    <a:pt x="8407" y="5982"/>
                    <a:pt x="8473" y="5982"/>
                  </a:cubicBezTo>
                  <a:close/>
                  <a:moveTo>
                    <a:pt x="8603" y="332"/>
                  </a:moveTo>
                  <a:cubicBezTo>
                    <a:pt x="8956" y="332"/>
                    <a:pt x="9318" y="433"/>
                    <a:pt x="9674" y="644"/>
                  </a:cubicBezTo>
                  <a:cubicBezTo>
                    <a:pt x="10541" y="1178"/>
                    <a:pt x="11075" y="2012"/>
                    <a:pt x="11108" y="2913"/>
                  </a:cubicBezTo>
                  <a:cubicBezTo>
                    <a:pt x="10074" y="3113"/>
                    <a:pt x="9240" y="4080"/>
                    <a:pt x="9274" y="4647"/>
                  </a:cubicBezTo>
                  <a:cubicBezTo>
                    <a:pt x="9341" y="4914"/>
                    <a:pt x="9441" y="5148"/>
                    <a:pt x="9874" y="5148"/>
                  </a:cubicBezTo>
                  <a:lnTo>
                    <a:pt x="10041" y="5148"/>
                  </a:lnTo>
                  <a:cubicBezTo>
                    <a:pt x="10875" y="5014"/>
                    <a:pt x="11442" y="4280"/>
                    <a:pt x="11542" y="3313"/>
                  </a:cubicBezTo>
                  <a:cubicBezTo>
                    <a:pt x="11942" y="3313"/>
                    <a:pt x="12409" y="3513"/>
                    <a:pt x="12776" y="3947"/>
                  </a:cubicBezTo>
                  <a:cubicBezTo>
                    <a:pt x="13443" y="4614"/>
                    <a:pt x="13277" y="5448"/>
                    <a:pt x="13043" y="6015"/>
                  </a:cubicBezTo>
                  <a:cubicBezTo>
                    <a:pt x="12509" y="7383"/>
                    <a:pt x="10908" y="8583"/>
                    <a:pt x="9741" y="8583"/>
                  </a:cubicBezTo>
                  <a:cubicBezTo>
                    <a:pt x="9441" y="8583"/>
                    <a:pt x="9174" y="8483"/>
                    <a:pt x="8940" y="8317"/>
                  </a:cubicBezTo>
                  <a:cubicBezTo>
                    <a:pt x="8840" y="8250"/>
                    <a:pt x="8707" y="8150"/>
                    <a:pt x="8607" y="8016"/>
                  </a:cubicBezTo>
                  <a:cubicBezTo>
                    <a:pt x="9107" y="7516"/>
                    <a:pt x="9240" y="6815"/>
                    <a:pt x="9040" y="6115"/>
                  </a:cubicBezTo>
                  <a:cubicBezTo>
                    <a:pt x="8874" y="5615"/>
                    <a:pt x="8607" y="5515"/>
                    <a:pt x="8440" y="5515"/>
                  </a:cubicBezTo>
                  <a:cubicBezTo>
                    <a:pt x="8206" y="5515"/>
                    <a:pt x="8006" y="5715"/>
                    <a:pt x="7873" y="5982"/>
                  </a:cubicBezTo>
                  <a:cubicBezTo>
                    <a:pt x="7673" y="6482"/>
                    <a:pt x="7606" y="7282"/>
                    <a:pt x="8073" y="7983"/>
                  </a:cubicBezTo>
                  <a:cubicBezTo>
                    <a:pt x="7573" y="8350"/>
                    <a:pt x="6672" y="8784"/>
                    <a:pt x="5004" y="8784"/>
                  </a:cubicBezTo>
                  <a:lnTo>
                    <a:pt x="5004" y="8984"/>
                  </a:lnTo>
                  <a:lnTo>
                    <a:pt x="4937" y="8784"/>
                  </a:lnTo>
                  <a:cubicBezTo>
                    <a:pt x="3970" y="8784"/>
                    <a:pt x="3536" y="8283"/>
                    <a:pt x="3336" y="7783"/>
                  </a:cubicBezTo>
                  <a:cubicBezTo>
                    <a:pt x="3970" y="7749"/>
                    <a:pt x="4504" y="7449"/>
                    <a:pt x="4771" y="6815"/>
                  </a:cubicBezTo>
                  <a:cubicBezTo>
                    <a:pt x="5037" y="6315"/>
                    <a:pt x="4937" y="5748"/>
                    <a:pt x="4537" y="5248"/>
                  </a:cubicBezTo>
                  <a:cubicBezTo>
                    <a:pt x="4337" y="4947"/>
                    <a:pt x="4103" y="4914"/>
                    <a:pt x="3937" y="4914"/>
                  </a:cubicBezTo>
                  <a:cubicBezTo>
                    <a:pt x="3737" y="4914"/>
                    <a:pt x="3536" y="5014"/>
                    <a:pt x="3370" y="5248"/>
                  </a:cubicBezTo>
                  <a:cubicBezTo>
                    <a:pt x="3003" y="5681"/>
                    <a:pt x="2836" y="6482"/>
                    <a:pt x="2903" y="7182"/>
                  </a:cubicBezTo>
                  <a:cubicBezTo>
                    <a:pt x="2436" y="7116"/>
                    <a:pt x="2002" y="6916"/>
                    <a:pt x="1535" y="6582"/>
                  </a:cubicBezTo>
                  <a:cubicBezTo>
                    <a:pt x="501" y="5815"/>
                    <a:pt x="701" y="4681"/>
                    <a:pt x="834" y="4280"/>
                  </a:cubicBezTo>
                  <a:cubicBezTo>
                    <a:pt x="1101" y="3313"/>
                    <a:pt x="1935" y="2579"/>
                    <a:pt x="2669" y="2579"/>
                  </a:cubicBezTo>
                  <a:cubicBezTo>
                    <a:pt x="2836" y="2579"/>
                    <a:pt x="3003" y="2612"/>
                    <a:pt x="3103" y="2679"/>
                  </a:cubicBezTo>
                  <a:cubicBezTo>
                    <a:pt x="3136" y="2713"/>
                    <a:pt x="3178" y="2729"/>
                    <a:pt x="3220" y="2729"/>
                  </a:cubicBezTo>
                  <a:cubicBezTo>
                    <a:pt x="3261" y="2729"/>
                    <a:pt x="3303" y="2713"/>
                    <a:pt x="3336" y="2679"/>
                  </a:cubicBezTo>
                  <a:cubicBezTo>
                    <a:pt x="3370" y="2646"/>
                    <a:pt x="3403" y="2579"/>
                    <a:pt x="3403" y="2479"/>
                  </a:cubicBezTo>
                  <a:cubicBezTo>
                    <a:pt x="3370" y="2479"/>
                    <a:pt x="3236" y="1412"/>
                    <a:pt x="3737" y="811"/>
                  </a:cubicBezTo>
                  <a:cubicBezTo>
                    <a:pt x="3959" y="569"/>
                    <a:pt x="4279" y="436"/>
                    <a:pt x="4689" y="436"/>
                  </a:cubicBezTo>
                  <a:cubicBezTo>
                    <a:pt x="4957" y="436"/>
                    <a:pt x="5262" y="493"/>
                    <a:pt x="5605" y="611"/>
                  </a:cubicBezTo>
                  <a:cubicBezTo>
                    <a:pt x="5938" y="744"/>
                    <a:pt x="6272" y="911"/>
                    <a:pt x="6539" y="1078"/>
                  </a:cubicBezTo>
                  <a:cubicBezTo>
                    <a:pt x="6005" y="1845"/>
                    <a:pt x="5838" y="2913"/>
                    <a:pt x="6438" y="3413"/>
                  </a:cubicBezTo>
                  <a:cubicBezTo>
                    <a:pt x="6605" y="3580"/>
                    <a:pt x="6839" y="3647"/>
                    <a:pt x="7039" y="3647"/>
                  </a:cubicBezTo>
                  <a:cubicBezTo>
                    <a:pt x="7372" y="3647"/>
                    <a:pt x="7673" y="3413"/>
                    <a:pt x="7773" y="3013"/>
                  </a:cubicBezTo>
                  <a:cubicBezTo>
                    <a:pt x="7940" y="2479"/>
                    <a:pt x="7839" y="1678"/>
                    <a:pt x="7106" y="1011"/>
                  </a:cubicBezTo>
                  <a:cubicBezTo>
                    <a:pt x="7549" y="568"/>
                    <a:pt x="8065" y="332"/>
                    <a:pt x="8603" y="332"/>
                  </a:cubicBezTo>
                  <a:close/>
                  <a:moveTo>
                    <a:pt x="8639" y="1"/>
                  </a:moveTo>
                  <a:cubicBezTo>
                    <a:pt x="7972" y="1"/>
                    <a:pt x="7319" y="290"/>
                    <a:pt x="6805" y="845"/>
                  </a:cubicBezTo>
                  <a:cubicBezTo>
                    <a:pt x="6472" y="644"/>
                    <a:pt x="6138" y="478"/>
                    <a:pt x="5705" y="344"/>
                  </a:cubicBezTo>
                  <a:cubicBezTo>
                    <a:pt x="5318" y="223"/>
                    <a:pt x="4967" y="164"/>
                    <a:pt x="4654" y="164"/>
                  </a:cubicBezTo>
                  <a:cubicBezTo>
                    <a:pt x="4102" y="164"/>
                    <a:pt x="3668" y="349"/>
                    <a:pt x="3370" y="711"/>
                  </a:cubicBezTo>
                  <a:cubicBezTo>
                    <a:pt x="2969" y="1178"/>
                    <a:pt x="2903" y="1945"/>
                    <a:pt x="2903" y="2379"/>
                  </a:cubicBezTo>
                  <a:cubicBezTo>
                    <a:pt x="2836" y="2312"/>
                    <a:pt x="2702" y="2312"/>
                    <a:pt x="2569" y="2312"/>
                  </a:cubicBezTo>
                  <a:cubicBezTo>
                    <a:pt x="1702" y="2312"/>
                    <a:pt x="734" y="3213"/>
                    <a:pt x="367" y="4314"/>
                  </a:cubicBezTo>
                  <a:cubicBezTo>
                    <a:pt x="1" y="5414"/>
                    <a:pt x="301" y="6415"/>
                    <a:pt x="1201" y="7082"/>
                  </a:cubicBezTo>
                  <a:cubicBezTo>
                    <a:pt x="1802" y="7483"/>
                    <a:pt x="2369" y="7749"/>
                    <a:pt x="2903" y="7783"/>
                  </a:cubicBezTo>
                  <a:cubicBezTo>
                    <a:pt x="3169" y="8683"/>
                    <a:pt x="3903" y="9251"/>
                    <a:pt x="5004" y="9251"/>
                  </a:cubicBezTo>
                  <a:cubicBezTo>
                    <a:pt x="6472" y="9251"/>
                    <a:pt x="7639" y="8950"/>
                    <a:pt x="8373" y="8317"/>
                  </a:cubicBezTo>
                  <a:cubicBezTo>
                    <a:pt x="8507" y="8483"/>
                    <a:pt x="8640" y="8583"/>
                    <a:pt x="8740" y="8683"/>
                  </a:cubicBezTo>
                  <a:cubicBezTo>
                    <a:pt x="9040" y="8917"/>
                    <a:pt x="9374" y="9050"/>
                    <a:pt x="9808" y="9050"/>
                  </a:cubicBezTo>
                  <a:cubicBezTo>
                    <a:pt x="11142" y="9050"/>
                    <a:pt x="12843" y="7716"/>
                    <a:pt x="13477" y="6248"/>
                  </a:cubicBezTo>
                  <a:cubicBezTo>
                    <a:pt x="13877" y="5281"/>
                    <a:pt x="13744" y="4380"/>
                    <a:pt x="13143" y="3680"/>
                  </a:cubicBezTo>
                  <a:cubicBezTo>
                    <a:pt x="12643" y="3213"/>
                    <a:pt x="12143" y="2946"/>
                    <a:pt x="11542" y="2946"/>
                  </a:cubicBezTo>
                  <a:cubicBezTo>
                    <a:pt x="11475" y="1912"/>
                    <a:pt x="10875" y="978"/>
                    <a:pt x="9874" y="344"/>
                  </a:cubicBezTo>
                  <a:cubicBezTo>
                    <a:pt x="9477" y="113"/>
                    <a:pt x="9055" y="1"/>
                    <a:pt x="8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89" name="Google Shape;1989;p56"/>
          <p:cNvPicPr preferRelativeResize="0"/>
          <p:nvPr/>
        </p:nvPicPr>
        <p:blipFill rotWithShape="1">
          <a:blip r:embed="rId3">
            <a:alphaModFix/>
          </a:blip>
          <a:srcRect t="43572"/>
          <a:stretch/>
        </p:blipFill>
        <p:spPr>
          <a:xfrm>
            <a:off x="4981575" y="1485900"/>
            <a:ext cx="3038474" cy="171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0" name="Google Shape;1990;p56"/>
          <p:cNvGrpSpPr/>
          <p:nvPr/>
        </p:nvGrpSpPr>
        <p:grpSpPr>
          <a:xfrm>
            <a:off x="4571996" y="1294293"/>
            <a:ext cx="3858772" cy="2326326"/>
            <a:chOff x="4250986" y="1476225"/>
            <a:chExt cx="4179779" cy="2519850"/>
          </a:xfrm>
        </p:grpSpPr>
        <p:grpSp>
          <p:nvGrpSpPr>
            <p:cNvPr id="1991" name="Google Shape;1991;p56"/>
            <p:cNvGrpSpPr/>
            <p:nvPr/>
          </p:nvGrpSpPr>
          <p:grpSpPr>
            <a:xfrm>
              <a:off x="4250986" y="1476225"/>
              <a:ext cx="4179779" cy="2519850"/>
              <a:chOff x="4139436" y="1590925"/>
              <a:chExt cx="4179779" cy="2519850"/>
            </a:xfrm>
          </p:grpSpPr>
          <p:sp>
            <p:nvSpPr>
              <p:cNvPr id="1992" name="Google Shape;1992;p56"/>
              <p:cNvSpPr/>
              <p:nvPr/>
            </p:nvSpPr>
            <p:spPr>
              <a:xfrm>
                <a:off x="4388352" y="1590925"/>
                <a:ext cx="3685075" cy="2265094"/>
              </a:xfrm>
              <a:custGeom>
                <a:avLst/>
                <a:gdLst/>
                <a:ahLst/>
                <a:cxnLst/>
                <a:rect l="l" t="t" r="r" b="b"/>
                <a:pathLst>
                  <a:path w="89449" h="53084" extrusionOk="0">
                    <a:moveTo>
                      <a:pt x="3139" y="0"/>
                    </a:moveTo>
                    <a:cubicBezTo>
                      <a:pt x="1528" y="0"/>
                      <a:pt x="0" y="775"/>
                      <a:pt x="0" y="2407"/>
                    </a:cubicBezTo>
                    <a:lnTo>
                      <a:pt x="0" y="53084"/>
                    </a:lnTo>
                    <a:lnTo>
                      <a:pt x="89449" y="53084"/>
                    </a:lnTo>
                    <a:lnTo>
                      <a:pt x="89449" y="2407"/>
                    </a:lnTo>
                    <a:cubicBezTo>
                      <a:pt x="89449" y="775"/>
                      <a:pt x="88549" y="0"/>
                      <a:pt x="86938" y="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6"/>
              <p:cNvSpPr/>
              <p:nvPr/>
            </p:nvSpPr>
            <p:spPr>
              <a:xfrm rot="10800000">
                <a:off x="4139436" y="4006075"/>
                <a:ext cx="4175400" cy="104700"/>
              </a:xfrm>
              <a:prstGeom prst="trapezoid">
                <a:avLst>
                  <a:gd name="adj" fmla="val 15019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6"/>
              <p:cNvSpPr/>
              <p:nvPr/>
            </p:nvSpPr>
            <p:spPr>
              <a:xfrm>
                <a:off x="4143814" y="3858925"/>
                <a:ext cx="4175400" cy="147900"/>
              </a:xfrm>
              <a:prstGeom prst="rect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5" name="Google Shape;1995;p56"/>
            <p:cNvSpPr/>
            <p:nvPr/>
          </p:nvSpPr>
          <p:spPr>
            <a:xfrm>
              <a:off x="4683525" y="1676400"/>
              <a:ext cx="3314700" cy="18717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6" name="Google Shape;1996;p56"/>
          <p:cNvSpPr txBox="1">
            <a:spLocks noGrp="1"/>
          </p:cNvSpPr>
          <p:nvPr>
            <p:ph type="title"/>
          </p:nvPr>
        </p:nvSpPr>
        <p:spPr>
          <a:xfrm>
            <a:off x="-135074" y="491457"/>
            <a:ext cx="6359603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Problemas e dificuldades </a:t>
            </a:r>
            <a:endParaRPr dirty="0"/>
          </a:p>
        </p:txBody>
      </p:sp>
      <p:sp>
        <p:nvSpPr>
          <p:cNvPr id="1997" name="Google Shape;1997;p56"/>
          <p:cNvSpPr txBox="1">
            <a:spLocks noGrp="1"/>
          </p:cNvSpPr>
          <p:nvPr>
            <p:ph type="subTitle" idx="1"/>
          </p:nvPr>
        </p:nvSpPr>
        <p:spPr>
          <a:xfrm>
            <a:off x="299874" y="1134309"/>
            <a:ext cx="4187362" cy="16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Polimorfismo-&gt; </a:t>
            </a:r>
            <a:r>
              <a:rPr lang="en" sz="1800" dirty="0"/>
              <a:t>parâmetro fundamental na fabricação de medicamentos </a:t>
            </a:r>
            <a:endParaRPr sz="1800" dirty="0"/>
          </a:p>
        </p:txBody>
      </p:sp>
      <p:sp>
        <p:nvSpPr>
          <p:cNvPr id="1998" name="Google Shape;1998;p56"/>
          <p:cNvSpPr/>
          <p:nvPr/>
        </p:nvSpPr>
        <p:spPr>
          <a:xfrm>
            <a:off x="8472328" y="2008308"/>
            <a:ext cx="325711" cy="315487"/>
          </a:xfrm>
          <a:custGeom>
            <a:avLst/>
            <a:gdLst/>
            <a:ahLst/>
            <a:cxnLst/>
            <a:rect l="l" t="t" r="r" b="b"/>
            <a:pathLst>
              <a:path w="12743" h="12343" extrusionOk="0">
                <a:moveTo>
                  <a:pt x="5704" y="568"/>
                </a:moveTo>
                <a:cubicBezTo>
                  <a:pt x="5938" y="935"/>
                  <a:pt x="6272" y="1769"/>
                  <a:pt x="6505" y="2636"/>
                </a:cubicBezTo>
                <a:cubicBezTo>
                  <a:pt x="6505" y="2736"/>
                  <a:pt x="6605" y="2803"/>
                  <a:pt x="6672" y="2803"/>
                </a:cubicBezTo>
                <a:cubicBezTo>
                  <a:pt x="6872" y="2803"/>
                  <a:pt x="7072" y="2836"/>
                  <a:pt x="7272" y="2936"/>
                </a:cubicBezTo>
                <a:cubicBezTo>
                  <a:pt x="7339" y="2936"/>
                  <a:pt x="7472" y="2936"/>
                  <a:pt x="7506" y="2836"/>
                </a:cubicBezTo>
                <a:cubicBezTo>
                  <a:pt x="8273" y="1935"/>
                  <a:pt x="8640" y="1502"/>
                  <a:pt x="8807" y="1335"/>
                </a:cubicBezTo>
                <a:lnTo>
                  <a:pt x="8807" y="1335"/>
                </a:lnTo>
                <a:cubicBezTo>
                  <a:pt x="8773" y="1802"/>
                  <a:pt x="8607" y="2736"/>
                  <a:pt x="8340" y="3303"/>
                </a:cubicBezTo>
                <a:cubicBezTo>
                  <a:pt x="8306" y="3403"/>
                  <a:pt x="8306" y="3503"/>
                  <a:pt x="8373" y="3570"/>
                </a:cubicBezTo>
                <a:cubicBezTo>
                  <a:pt x="8640" y="3803"/>
                  <a:pt x="8873" y="4104"/>
                  <a:pt x="9040" y="4404"/>
                </a:cubicBezTo>
                <a:cubicBezTo>
                  <a:pt x="9107" y="4437"/>
                  <a:pt x="9174" y="4470"/>
                  <a:pt x="9274" y="4470"/>
                </a:cubicBezTo>
                <a:cubicBezTo>
                  <a:pt x="10541" y="4304"/>
                  <a:pt x="11509" y="4237"/>
                  <a:pt x="12042" y="4237"/>
                </a:cubicBezTo>
                <a:lnTo>
                  <a:pt x="12142" y="4237"/>
                </a:lnTo>
                <a:cubicBezTo>
                  <a:pt x="11675" y="4571"/>
                  <a:pt x="10608" y="5138"/>
                  <a:pt x="9607" y="5605"/>
                </a:cubicBezTo>
                <a:cubicBezTo>
                  <a:pt x="9507" y="5638"/>
                  <a:pt x="9474" y="5705"/>
                  <a:pt x="9474" y="5805"/>
                </a:cubicBezTo>
                <a:cubicBezTo>
                  <a:pt x="9507" y="6172"/>
                  <a:pt x="9474" y="6505"/>
                  <a:pt x="9374" y="6839"/>
                </a:cubicBezTo>
                <a:cubicBezTo>
                  <a:pt x="9374" y="6939"/>
                  <a:pt x="9374" y="7006"/>
                  <a:pt x="9474" y="7072"/>
                </a:cubicBezTo>
                <a:cubicBezTo>
                  <a:pt x="10775" y="8006"/>
                  <a:pt x="11275" y="8473"/>
                  <a:pt x="11442" y="8673"/>
                </a:cubicBezTo>
                <a:lnTo>
                  <a:pt x="11409" y="8673"/>
                </a:lnTo>
                <a:cubicBezTo>
                  <a:pt x="10841" y="8673"/>
                  <a:pt x="9641" y="8473"/>
                  <a:pt x="8840" y="8240"/>
                </a:cubicBezTo>
                <a:cubicBezTo>
                  <a:pt x="8819" y="8219"/>
                  <a:pt x="8795" y="8211"/>
                  <a:pt x="8771" y="8211"/>
                </a:cubicBezTo>
                <a:cubicBezTo>
                  <a:pt x="8718" y="8211"/>
                  <a:pt x="8663" y="8250"/>
                  <a:pt x="8640" y="8273"/>
                </a:cubicBezTo>
                <a:cubicBezTo>
                  <a:pt x="8440" y="8507"/>
                  <a:pt x="8173" y="8740"/>
                  <a:pt x="7906" y="8907"/>
                </a:cubicBezTo>
                <a:cubicBezTo>
                  <a:pt x="7839" y="8940"/>
                  <a:pt x="7806" y="9007"/>
                  <a:pt x="7806" y="9107"/>
                </a:cubicBezTo>
                <a:cubicBezTo>
                  <a:pt x="7973" y="9941"/>
                  <a:pt x="8006" y="10408"/>
                  <a:pt x="8006" y="10608"/>
                </a:cubicBezTo>
                <a:cubicBezTo>
                  <a:pt x="7773" y="10341"/>
                  <a:pt x="7406" y="9908"/>
                  <a:pt x="7072" y="9407"/>
                </a:cubicBezTo>
                <a:cubicBezTo>
                  <a:pt x="7005" y="9307"/>
                  <a:pt x="6939" y="9307"/>
                  <a:pt x="6839" y="9307"/>
                </a:cubicBezTo>
                <a:cubicBezTo>
                  <a:pt x="6608" y="9330"/>
                  <a:pt x="6378" y="9369"/>
                  <a:pt x="6148" y="9369"/>
                </a:cubicBezTo>
                <a:cubicBezTo>
                  <a:pt x="6045" y="9369"/>
                  <a:pt x="5941" y="9361"/>
                  <a:pt x="5838" y="9341"/>
                </a:cubicBezTo>
                <a:cubicBezTo>
                  <a:pt x="5771" y="9341"/>
                  <a:pt x="5671" y="9374"/>
                  <a:pt x="5638" y="9474"/>
                </a:cubicBezTo>
                <a:cubicBezTo>
                  <a:pt x="5004" y="11075"/>
                  <a:pt x="4737" y="11642"/>
                  <a:pt x="4570" y="11842"/>
                </a:cubicBezTo>
                <a:cubicBezTo>
                  <a:pt x="4437" y="11309"/>
                  <a:pt x="4270" y="9808"/>
                  <a:pt x="4337" y="8940"/>
                </a:cubicBezTo>
                <a:cubicBezTo>
                  <a:pt x="4337" y="8907"/>
                  <a:pt x="4303" y="8807"/>
                  <a:pt x="4270" y="8774"/>
                </a:cubicBezTo>
                <a:cubicBezTo>
                  <a:pt x="3970" y="8573"/>
                  <a:pt x="3736" y="8307"/>
                  <a:pt x="3503" y="8006"/>
                </a:cubicBezTo>
                <a:cubicBezTo>
                  <a:pt x="3470" y="7973"/>
                  <a:pt x="3436" y="7940"/>
                  <a:pt x="3336" y="7940"/>
                </a:cubicBezTo>
                <a:cubicBezTo>
                  <a:pt x="3303" y="7940"/>
                  <a:pt x="3303" y="7940"/>
                  <a:pt x="3369" y="7973"/>
                </a:cubicBezTo>
                <a:cubicBezTo>
                  <a:pt x="2169" y="8340"/>
                  <a:pt x="1335" y="8573"/>
                  <a:pt x="934" y="8607"/>
                </a:cubicBezTo>
                <a:cubicBezTo>
                  <a:pt x="1201" y="8173"/>
                  <a:pt x="2135" y="7239"/>
                  <a:pt x="2869" y="6672"/>
                </a:cubicBezTo>
                <a:cubicBezTo>
                  <a:pt x="2936" y="6639"/>
                  <a:pt x="2969" y="6572"/>
                  <a:pt x="2969" y="6472"/>
                </a:cubicBezTo>
                <a:cubicBezTo>
                  <a:pt x="2936" y="6272"/>
                  <a:pt x="2936" y="6005"/>
                  <a:pt x="2936" y="5805"/>
                </a:cubicBezTo>
                <a:cubicBezTo>
                  <a:pt x="2936" y="5705"/>
                  <a:pt x="2902" y="5638"/>
                  <a:pt x="2802" y="5605"/>
                </a:cubicBezTo>
                <a:cubicBezTo>
                  <a:pt x="1602" y="4971"/>
                  <a:pt x="1034" y="4637"/>
                  <a:pt x="801" y="4470"/>
                </a:cubicBezTo>
                <a:lnTo>
                  <a:pt x="934" y="4470"/>
                </a:lnTo>
                <a:cubicBezTo>
                  <a:pt x="1435" y="4470"/>
                  <a:pt x="2202" y="4504"/>
                  <a:pt x="3036" y="4637"/>
                </a:cubicBezTo>
                <a:cubicBezTo>
                  <a:pt x="3136" y="4637"/>
                  <a:pt x="3203" y="4604"/>
                  <a:pt x="3269" y="4504"/>
                </a:cubicBezTo>
                <a:lnTo>
                  <a:pt x="3303" y="4437"/>
                </a:lnTo>
                <a:cubicBezTo>
                  <a:pt x="3369" y="4270"/>
                  <a:pt x="3536" y="4037"/>
                  <a:pt x="3670" y="3903"/>
                </a:cubicBezTo>
                <a:cubicBezTo>
                  <a:pt x="3770" y="3837"/>
                  <a:pt x="3770" y="3770"/>
                  <a:pt x="3703" y="3670"/>
                </a:cubicBezTo>
                <a:cubicBezTo>
                  <a:pt x="3303" y="2836"/>
                  <a:pt x="3169" y="2369"/>
                  <a:pt x="3103" y="2169"/>
                </a:cubicBezTo>
                <a:lnTo>
                  <a:pt x="3103" y="2169"/>
                </a:lnTo>
                <a:cubicBezTo>
                  <a:pt x="3369" y="2369"/>
                  <a:pt x="3870" y="2736"/>
                  <a:pt x="4303" y="3136"/>
                </a:cubicBezTo>
                <a:cubicBezTo>
                  <a:pt x="4340" y="3191"/>
                  <a:pt x="4387" y="3216"/>
                  <a:pt x="4433" y="3216"/>
                </a:cubicBezTo>
                <a:cubicBezTo>
                  <a:pt x="4470" y="3216"/>
                  <a:pt x="4507" y="3200"/>
                  <a:pt x="4537" y="3170"/>
                </a:cubicBezTo>
                <a:cubicBezTo>
                  <a:pt x="4770" y="3069"/>
                  <a:pt x="5004" y="2969"/>
                  <a:pt x="5204" y="2903"/>
                </a:cubicBezTo>
                <a:cubicBezTo>
                  <a:pt x="5271" y="2903"/>
                  <a:pt x="5338" y="2803"/>
                  <a:pt x="5338" y="2736"/>
                </a:cubicBezTo>
                <a:cubicBezTo>
                  <a:pt x="5504" y="1335"/>
                  <a:pt x="5638" y="801"/>
                  <a:pt x="5704" y="568"/>
                </a:cubicBezTo>
                <a:close/>
                <a:moveTo>
                  <a:pt x="5638" y="1"/>
                </a:moveTo>
                <a:cubicBezTo>
                  <a:pt x="5438" y="1"/>
                  <a:pt x="5171" y="1"/>
                  <a:pt x="4837" y="2502"/>
                </a:cubicBezTo>
                <a:cubicBezTo>
                  <a:pt x="4670" y="2569"/>
                  <a:pt x="4504" y="2636"/>
                  <a:pt x="4337" y="2736"/>
                </a:cubicBezTo>
                <a:cubicBezTo>
                  <a:pt x="3903" y="2302"/>
                  <a:pt x="3136" y="1769"/>
                  <a:pt x="2836" y="1668"/>
                </a:cubicBezTo>
                <a:cubicBezTo>
                  <a:pt x="2736" y="1668"/>
                  <a:pt x="2602" y="1735"/>
                  <a:pt x="2569" y="1802"/>
                </a:cubicBezTo>
                <a:cubicBezTo>
                  <a:pt x="2469" y="1935"/>
                  <a:pt x="2402" y="2102"/>
                  <a:pt x="3136" y="3770"/>
                </a:cubicBezTo>
                <a:cubicBezTo>
                  <a:pt x="3003" y="3937"/>
                  <a:pt x="2902" y="4104"/>
                  <a:pt x="2802" y="4270"/>
                </a:cubicBezTo>
                <a:cubicBezTo>
                  <a:pt x="2002" y="4170"/>
                  <a:pt x="1268" y="4104"/>
                  <a:pt x="768" y="4104"/>
                </a:cubicBezTo>
                <a:cubicBezTo>
                  <a:pt x="567" y="4104"/>
                  <a:pt x="401" y="4104"/>
                  <a:pt x="267" y="4137"/>
                </a:cubicBezTo>
                <a:cubicBezTo>
                  <a:pt x="134" y="4137"/>
                  <a:pt x="67" y="4237"/>
                  <a:pt x="67" y="4337"/>
                </a:cubicBezTo>
                <a:cubicBezTo>
                  <a:pt x="0" y="4504"/>
                  <a:pt x="0" y="4737"/>
                  <a:pt x="2335" y="5938"/>
                </a:cubicBezTo>
                <a:cubicBezTo>
                  <a:pt x="2302" y="6105"/>
                  <a:pt x="2335" y="6272"/>
                  <a:pt x="2335" y="6439"/>
                </a:cubicBezTo>
                <a:cubicBezTo>
                  <a:pt x="1602" y="7006"/>
                  <a:pt x="434" y="8173"/>
                  <a:pt x="267" y="8640"/>
                </a:cubicBezTo>
                <a:cubicBezTo>
                  <a:pt x="234" y="8740"/>
                  <a:pt x="267" y="8807"/>
                  <a:pt x="301" y="8907"/>
                </a:cubicBezTo>
                <a:cubicBezTo>
                  <a:pt x="434" y="9007"/>
                  <a:pt x="567" y="9007"/>
                  <a:pt x="668" y="9007"/>
                </a:cubicBezTo>
                <a:cubicBezTo>
                  <a:pt x="1101" y="9007"/>
                  <a:pt x="1935" y="8807"/>
                  <a:pt x="3236" y="8407"/>
                </a:cubicBezTo>
                <a:cubicBezTo>
                  <a:pt x="3436" y="8607"/>
                  <a:pt x="3636" y="8840"/>
                  <a:pt x="3903" y="9007"/>
                </a:cubicBezTo>
                <a:cubicBezTo>
                  <a:pt x="3836" y="10008"/>
                  <a:pt x="4003" y="11809"/>
                  <a:pt x="4270" y="12243"/>
                </a:cubicBezTo>
                <a:cubicBezTo>
                  <a:pt x="4337" y="12309"/>
                  <a:pt x="4437" y="12343"/>
                  <a:pt x="4504" y="12343"/>
                </a:cubicBezTo>
                <a:cubicBezTo>
                  <a:pt x="4737" y="12343"/>
                  <a:pt x="4971" y="12343"/>
                  <a:pt x="5905" y="9841"/>
                </a:cubicBezTo>
                <a:cubicBezTo>
                  <a:pt x="5987" y="9862"/>
                  <a:pt x="6073" y="9870"/>
                  <a:pt x="6160" y="9870"/>
                </a:cubicBezTo>
                <a:cubicBezTo>
                  <a:pt x="6354" y="9870"/>
                  <a:pt x="6554" y="9831"/>
                  <a:pt x="6739" y="9808"/>
                </a:cubicBezTo>
                <a:cubicBezTo>
                  <a:pt x="7105" y="10308"/>
                  <a:pt x="7673" y="11075"/>
                  <a:pt x="7973" y="11175"/>
                </a:cubicBezTo>
                <a:cubicBezTo>
                  <a:pt x="8006" y="11242"/>
                  <a:pt x="8073" y="11242"/>
                  <a:pt x="8106" y="11242"/>
                </a:cubicBezTo>
                <a:cubicBezTo>
                  <a:pt x="8173" y="11242"/>
                  <a:pt x="8273" y="11175"/>
                  <a:pt x="8306" y="11142"/>
                </a:cubicBezTo>
                <a:cubicBezTo>
                  <a:pt x="8406" y="11008"/>
                  <a:pt x="8473" y="10908"/>
                  <a:pt x="8173" y="9241"/>
                </a:cubicBezTo>
                <a:cubicBezTo>
                  <a:pt x="8406" y="9074"/>
                  <a:pt x="8607" y="8907"/>
                  <a:pt x="8807" y="8673"/>
                </a:cubicBezTo>
                <a:cubicBezTo>
                  <a:pt x="9641" y="8907"/>
                  <a:pt x="10775" y="9107"/>
                  <a:pt x="11342" y="9107"/>
                </a:cubicBezTo>
                <a:cubicBezTo>
                  <a:pt x="11475" y="9107"/>
                  <a:pt x="11609" y="9107"/>
                  <a:pt x="11675" y="9074"/>
                </a:cubicBezTo>
                <a:cubicBezTo>
                  <a:pt x="11809" y="9007"/>
                  <a:pt x="11909" y="8940"/>
                  <a:pt x="11909" y="8840"/>
                </a:cubicBezTo>
                <a:cubicBezTo>
                  <a:pt x="11909" y="8673"/>
                  <a:pt x="11942" y="8440"/>
                  <a:pt x="9774" y="6805"/>
                </a:cubicBezTo>
                <a:cubicBezTo>
                  <a:pt x="9841" y="6505"/>
                  <a:pt x="9841" y="6238"/>
                  <a:pt x="9841" y="5938"/>
                </a:cubicBezTo>
                <a:cubicBezTo>
                  <a:pt x="10841" y="5471"/>
                  <a:pt x="12343" y="4671"/>
                  <a:pt x="12643" y="4304"/>
                </a:cubicBezTo>
                <a:cubicBezTo>
                  <a:pt x="12743" y="4237"/>
                  <a:pt x="12743" y="4104"/>
                  <a:pt x="12676" y="4003"/>
                </a:cubicBezTo>
                <a:cubicBezTo>
                  <a:pt x="12609" y="3837"/>
                  <a:pt x="12343" y="3803"/>
                  <a:pt x="11976" y="3803"/>
                </a:cubicBezTo>
                <a:cubicBezTo>
                  <a:pt x="11475" y="3803"/>
                  <a:pt x="10575" y="3903"/>
                  <a:pt x="9274" y="4070"/>
                </a:cubicBezTo>
                <a:cubicBezTo>
                  <a:pt x="9107" y="3803"/>
                  <a:pt x="8907" y="3570"/>
                  <a:pt x="8673" y="3336"/>
                </a:cubicBezTo>
                <a:cubicBezTo>
                  <a:pt x="8940" y="2636"/>
                  <a:pt x="9174" y="1402"/>
                  <a:pt x="9107" y="1001"/>
                </a:cubicBezTo>
                <a:cubicBezTo>
                  <a:pt x="9074" y="901"/>
                  <a:pt x="8973" y="801"/>
                  <a:pt x="8840" y="801"/>
                </a:cubicBezTo>
                <a:cubicBezTo>
                  <a:pt x="8740" y="801"/>
                  <a:pt x="8506" y="801"/>
                  <a:pt x="7172" y="2469"/>
                </a:cubicBezTo>
                <a:cubicBezTo>
                  <a:pt x="7072" y="2436"/>
                  <a:pt x="6939" y="2436"/>
                  <a:pt x="6805" y="2402"/>
                </a:cubicBezTo>
                <a:cubicBezTo>
                  <a:pt x="6605" y="1602"/>
                  <a:pt x="6138" y="401"/>
                  <a:pt x="5838" y="101"/>
                </a:cubicBezTo>
                <a:cubicBezTo>
                  <a:pt x="5771" y="1"/>
                  <a:pt x="5671" y="1"/>
                  <a:pt x="563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9" name="Google Shape;1999;p56"/>
          <p:cNvGrpSpPr/>
          <p:nvPr/>
        </p:nvGrpSpPr>
        <p:grpSpPr>
          <a:xfrm>
            <a:off x="8193159" y="850968"/>
            <a:ext cx="604882" cy="583891"/>
            <a:chOff x="422347" y="2530081"/>
            <a:chExt cx="604882" cy="583891"/>
          </a:xfrm>
        </p:grpSpPr>
        <p:sp>
          <p:nvSpPr>
            <p:cNvPr id="2000" name="Google Shape;2000;p56"/>
            <p:cNvSpPr/>
            <p:nvPr/>
          </p:nvSpPr>
          <p:spPr>
            <a:xfrm>
              <a:off x="682877" y="2600653"/>
              <a:ext cx="104742" cy="445886"/>
            </a:xfrm>
            <a:custGeom>
              <a:avLst/>
              <a:gdLst/>
              <a:ahLst/>
              <a:cxnLst/>
              <a:rect l="l" t="t" r="r" b="b"/>
              <a:pathLst>
                <a:path w="1502" h="6394" extrusionOk="0">
                  <a:moveTo>
                    <a:pt x="1217" y="0"/>
                  </a:moveTo>
                  <a:cubicBezTo>
                    <a:pt x="1128" y="0"/>
                    <a:pt x="1068" y="78"/>
                    <a:pt x="1068" y="155"/>
                  </a:cubicBezTo>
                  <a:lnTo>
                    <a:pt x="1" y="6126"/>
                  </a:lnTo>
                  <a:cubicBezTo>
                    <a:pt x="1" y="6260"/>
                    <a:pt x="67" y="6360"/>
                    <a:pt x="234" y="6393"/>
                  </a:cubicBezTo>
                  <a:cubicBezTo>
                    <a:pt x="301" y="6393"/>
                    <a:pt x="401" y="6360"/>
                    <a:pt x="434" y="6226"/>
                  </a:cubicBezTo>
                  <a:lnTo>
                    <a:pt x="1468" y="255"/>
                  </a:lnTo>
                  <a:cubicBezTo>
                    <a:pt x="1502" y="122"/>
                    <a:pt x="1435" y="22"/>
                    <a:pt x="1302" y="22"/>
                  </a:cubicBezTo>
                  <a:cubicBezTo>
                    <a:pt x="1272" y="7"/>
                    <a:pt x="1243" y="0"/>
                    <a:pt x="1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471231" y="2728617"/>
              <a:ext cx="509484" cy="152720"/>
            </a:xfrm>
            <a:custGeom>
              <a:avLst/>
              <a:gdLst/>
              <a:ahLst/>
              <a:cxnLst/>
              <a:rect l="l" t="t" r="r" b="b"/>
              <a:pathLst>
                <a:path w="7306" h="2190" extrusionOk="0">
                  <a:moveTo>
                    <a:pt x="7084" y="0"/>
                  </a:moveTo>
                  <a:cubicBezTo>
                    <a:pt x="7060" y="0"/>
                    <a:pt x="7034" y="7"/>
                    <a:pt x="7005" y="22"/>
                  </a:cubicBezTo>
                  <a:lnTo>
                    <a:pt x="200" y="1756"/>
                  </a:lnTo>
                  <a:cubicBezTo>
                    <a:pt x="100" y="1789"/>
                    <a:pt x="0" y="1890"/>
                    <a:pt x="34" y="2023"/>
                  </a:cubicBezTo>
                  <a:cubicBezTo>
                    <a:pt x="100" y="2123"/>
                    <a:pt x="167" y="2190"/>
                    <a:pt x="234" y="2190"/>
                  </a:cubicBezTo>
                  <a:lnTo>
                    <a:pt x="300" y="2190"/>
                  </a:lnTo>
                  <a:lnTo>
                    <a:pt x="7105" y="422"/>
                  </a:lnTo>
                  <a:cubicBezTo>
                    <a:pt x="7205" y="388"/>
                    <a:pt x="7305" y="288"/>
                    <a:pt x="7272" y="188"/>
                  </a:cubicBezTo>
                  <a:cubicBezTo>
                    <a:pt x="7220" y="84"/>
                    <a:pt x="7168" y="0"/>
                    <a:pt x="7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59585" y="2634126"/>
              <a:ext cx="332706" cy="354254"/>
            </a:xfrm>
            <a:custGeom>
              <a:avLst/>
              <a:gdLst/>
              <a:ahLst/>
              <a:cxnLst/>
              <a:rect l="l" t="t" r="r" b="b"/>
              <a:pathLst>
                <a:path w="4771" h="5080" extrusionOk="0">
                  <a:moveTo>
                    <a:pt x="218" y="1"/>
                  </a:moveTo>
                  <a:cubicBezTo>
                    <a:pt x="168" y="1"/>
                    <a:pt x="118" y="26"/>
                    <a:pt x="67" y="76"/>
                  </a:cubicBezTo>
                  <a:cubicBezTo>
                    <a:pt x="1" y="142"/>
                    <a:pt x="1" y="276"/>
                    <a:pt x="67" y="376"/>
                  </a:cubicBezTo>
                  <a:lnTo>
                    <a:pt x="4371" y="4979"/>
                  </a:lnTo>
                  <a:cubicBezTo>
                    <a:pt x="4404" y="5046"/>
                    <a:pt x="4504" y="5079"/>
                    <a:pt x="4537" y="5079"/>
                  </a:cubicBezTo>
                  <a:cubicBezTo>
                    <a:pt x="4604" y="5079"/>
                    <a:pt x="4671" y="5046"/>
                    <a:pt x="4704" y="4979"/>
                  </a:cubicBezTo>
                  <a:cubicBezTo>
                    <a:pt x="4771" y="4912"/>
                    <a:pt x="4771" y="4779"/>
                    <a:pt x="4704" y="4712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3" name="Google Shape;2003;p56"/>
            <p:cNvGrpSpPr/>
            <p:nvPr/>
          </p:nvGrpSpPr>
          <p:grpSpPr>
            <a:xfrm>
              <a:off x="436294" y="2543958"/>
              <a:ext cx="576988" cy="553696"/>
              <a:chOff x="436294" y="2543958"/>
              <a:chExt cx="576988" cy="553696"/>
            </a:xfrm>
          </p:grpSpPr>
          <p:sp>
            <p:nvSpPr>
              <p:cNvPr id="2004" name="Google Shape;2004;p56"/>
              <p:cNvSpPr/>
              <p:nvPr/>
            </p:nvSpPr>
            <p:spPr>
              <a:xfrm>
                <a:off x="713142" y="2543958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35"/>
                      <a:pt x="334" y="1502"/>
                      <a:pt x="734" y="1502"/>
                    </a:cubicBezTo>
                    <a:cubicBezTo>
                      <a:pt x="1168" y="1502"/>
                      <a:pt x="1501" y="1135"/>
                      <a:pt x="1501" y="735"/>
                    </a:cubicBezTo>
                    <a:cubicBezTo>
                      <a:pt x="1501" y="335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6"/>
              <p:cNvSpPr/>
              <p:nvPr/>
            </p:nvSpPr>
            <p:spPr>
              <a:xfrm>
                <a:off x="654983" y="2992912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6"/>
              <p:cNvSpPr/>
              <p:nvPr/>
            </p:nvSpPr>
            <p:spPr>
              <a:xfrm>
                <a:off x="436294" y="2809161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5" y="1"/>
                    </a:moveTo>
                    <a:cubicBezTo>
                      <a:pt x="334" y="1"/>
                      <a:pt x="1" y="368"/>
                      <a:pt x="1" y="768"/>
                    </a:cubicBezTo>
                    <a:cubicBezTo>
                      <a:pt x="1" y="1168"/>
                      <a:pt x="334" y="1502"/>
                      <a:pt x="735" y="1502"/>
                    </a:cubicBezTo>
                    <a:cubicBezTo>
                      <a:pt x="1168" y="1502"/>
                      <a:pt x="1502" y="1168"/>
                      <a:pt x="1502" y="768"/>
                    </a:cubicBezTo>
                    <a:cubicBezTo>
                      <a:pt x="1502" y="368"/>
                      <a:pt x="1168" y="1"/>
                      <a:pt x="7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6"/>
              <p:cNvSpPr/>
              <p:nvPr/>
            </p:nvSpPr>
            <p:spPr>
              <a:xfrm>
                <a:off x="908540" y="2674223"/>
                <a:ext cx="10474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3" extrusionOk="0">
                    <a:moveTo>
                      <a:pt x="734" y="1"/>
                    </a:moveTo>
                    <a:cubicBezTo>
                      <a:pt x="334" y="1"/>
                      <a:pt x="0" y="335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34" y="1502"/>
                      <a:pt x="1501" y="1168"/>
                      <a:pt x="1501" y="735"/>
                    </a:cubicBezTo>
                    <a:cubicBezTo>
                      <a:pt x="1501" y="335"/>
                      <a:pt x="1134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6"/>
              <p:cNvSpPr/>
              <p:nvPr/>
            </p:nvSpPr>
            <p:spPr>
              <a:xfrm>
                <a:off x="503797" y="2581197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35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35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6"/>
              <p:cNvSpPr/>
              <p:nvPr/>
            </p:nvSpPr>
            <p:spPr>
              <a:xfrm>
                <a:off x="843407" y="2920806"/>
                <a:ext cx="104742" cy="10474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34" y="1"/>
                    </a:moveTo>
                    <a:cubicBezTo>
                      <a:pt x="334" y="1"/>
                      <a:pt x="0" y="334"/>
                      <a:pt x="0" y="768"/>
                    </a:cubicBezTo>
                    <a:cubicBezTo>
                      <a:pt x="0" y="1168"/>
                      <a:pt x="334" y="1502"/>
                      <a:pt x="734" y="1502"/>
                    </a:cubicBezTo>
                    <a:cubicBezTo>
                      <a:pt x="1168" y="1502"/>
                      <a:pt x="1501" y="1168"/>
                      <a:pt x="1501" y="768"/>
                    </a:cubicBezTo>
                    <a:cubicBezTo>
                      <a:pt x="1501" y="334"/>
                      <a:pt x="1168" y="1"/>
                      <a:pt x="7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0" name="Google Shape;2010;p56"/>
            <p:cNvSpPr/>
            <p:nvPr/>
          </p:nvSpPr>
          <p:spPr>
            <a:xfrm>
              <a:off x="699195" y="2530081"/>
              <a:ext cx="139609" cy="130265"/>
            </a:xfrm>
            <a:custGeom>
              <a:avLst/>
              <a:gdLst/>
              <a:ahLst/>
              <a:cxnLst/>
              <a:rect l="l" t="t" r="r" b="b"/>
              <a:pathLst>
                <a:path w="2002" h="1868" extrusionOk="0">
                  <a:moveTo>
                    <a:pt x="934" y="400"/>
                  </a:moveTo>
                  <a:cubicBezTo>
                    <a:pt x="1168" y="400"/>
                    <a:pt x="1334" y="534"/>
                    <a:pt x="1401" y="634"/>
                  </a:cubicBezTo>
                  <a:cubicBezTo>
                    <a:pt x="1501" y="767"/>
                    <a:pt x="1501" y="934"/>
                    <a:pt x="1435" y="1067"/>
                  </a:cubicBezTo>
                  <a:cubicBezTo>
                    <a:pt x="1401" y="1201"/>
                    <a:pt x="1301" y="1267"/>
                    <a:pt x="1201" y="1367"/>
                  </a:cubicBezTo>
                  <a:cubicBezTo>
                    <a:pt x="1123" y="1397"/>
                    <a:pt x="1040" y="1412"/>
                    <a:pt x="957" y="1412"/>
                  </a:cubicBezTo>
                  <a:cubicBezTo>
                    <a:pt x="757" y="1412"/>
                    <a:pt x="562" y="1323"/>
                    <a:pt x="467" y="1134"/>
                  </a:cubicBezTo>
                  <a:cubicBezTo>
                    <a:pt x="400" y="1034"/>
                    <a:pt x="400" y="867"/>
                    <a:pt x="434" y="734"/>
                  </a:cubicBezTo>
                  <a:cubicBezTo>
                    <a:pt x="467" y="600"/>
                    <a:pt x="567" y="534"/>
                    <a:pt x="701" y="433"/>
                  </a:cubicBezTo>
                  <a:cubicBezTo>
                    <a:pt x="767" y="400"/>
                    <a:pt x="867" y="400"/>
                    <a:pt x="934" y="400"/>
                  </a:cubicBezTo>
                  <a:close/>
                  <a:moveTo>
                    <a:pt x="909" y="0"/>
                  </a:moveTo>
                  <a:cubicBezTo>
                    <a:pt x="768" y="0"/>
                    <a:pt x="627" y="32"/>
                    <a:pt x="501" y="100"/>
                  </a:cubicBezTo>
                  <a:cubicBezTo>
                    <a:pt x="267" y="233"/>
                    <a:pt x="67" y="400"/>
                    <a:pt x="34" y="634"/>
                  </a:cubicBezTo>
                  <a:cubicBezTo>
                    <a:pt x="0" y="900"/>
                    <a:pt x="0" y="1134"/>
                    <a:pt x="100" y="1367"/>
                  </a:cubicBezTo>
                  <a:cubicBezTo>
                    <a:pt x="267" y="1634"/>
                    <a:pt x="601" y="1868"/>
                    <a:pt x="934" y="1868"/>
                  </a:cubicBezTo>
                  <a:cubicBezTo>
                    <a:pt x="1101" y="1868"/>
                    <a:pt x="1234" y="1801"/>
                    <a:pt x="1368" y="1734"/>
                  </a:cubicBezTo>
                  <a:cubicBezTo>
                    <a:pt x="1835" y="1534"/>
                    <a:pt x="2002" y="934"/>
                    <a:pt x="1735" y="467"/>
                  </a:cubicBezTo>
                  <a:cubicBezTo>
                    <a:pt x="1593" y="184"/>
                    <a:pt x="1251" y="0"/>
                    <a:pt x="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631691" y="2983707"/>
              <a:ext cx="148954" cy="130265"/>
            </a:xfrm>
            <a:custGeom>
              <a:avLst/>
              <a:gdLst/>
              <a:ahLst/>
              <a:cxnLst/>
              <a:rect l="l" t="t" r="r" b="b"/>
              <a:pathLst>
                <a:path w="2136" h="1868" extrusionOk="0">
                  <a:moveTo>
                    <a:pt x="1068" y="400"/>
                  </a:moveTo>
                  <a:cubicBezTo>
                    <a:pt x="1235" y="400"/>
                    <a:pt x="1402" y="533"/>
                    <a:pt x="1535" y="633"/>
                  </a:cubicBezTo>
                  <a:cubicBezTo>
                    <a:pt x="1669" y="900"/>
                    <a:pt x="1569" y="1234"/>
                    <a:pt x="1335" y="1367"/>
                  </a:cubicBezTo>
                  <a:cubicBezTo>
                    <a:pt x="1257" y="1396"/>
                    <a:pt x="1174" y="1411"/>
                    <a:pt x="1091" y="1411"/>
                  </a:cubicBezTo>
                  <a:cubicBezTo>
                    <a:pt x="891" y="1411"/>
                    <a:pt x="696" y="1323"/>
                    <a:pt x="601" y="1134"/>
                  </a:cubicBezTo>
                  <a:cubicBezTo>
                    <a:pt x="501" y="900"/>
                    <a:pt x="568" y="567"/>
                    <a:pt x="835" y="433"/>
                  </a:cubicBezTo>
                  <a:cubicBezTo>
                    <a:pt x="901" y="400"/>
                    <a:pt x="1002" y="400"/>
                    <a:pt x="1068" y="400"/>
                  </a:cubicBezTo>
                  <a:close/>
                  <a:moveTo>
                    <a:pt x="1032" y="0"/>
                  </a:moveTo>
                  <a:cubicBezTo>
                    <a:pt x="886" y="0"/>
                    <a:pt x="738" y="31"/>
                    <a:pt x="601" y="100"/>
                  </a:cubicBezTo>
                  <a:cubicBezTo>
                    <a:pt x="168" y="300"/>
                    <a:pt x="1" y="900"/>
                    <a:pt x="234" y="1367"/>
                  </a:cubicBezTo>
                  <a:cubicBezTo>
                    <a:pt x="401" y="1634"/>
                    <a:pt x="735" y="1867"/>
                    <a:pt x="1068" y="1867"/>
                  </a:cubicBezTo>
                  <a:cubicBezTo>
                    <a:pt x="1202" y="1867"/>
                    <a:pt x="1368" y="1801"/>
                    <a:pt x="1502" y="1734"/>
                  </a:cubicBezTo>
                  <a:cubicBezTo>
                    <a:pt x="1936" y="1534"/>
                    <a:pt x="2136" y="933"/>
                    <a:pt x="1869" y="466"/>
                  </a:cubicBezTo>
                  <a:cubicBezTo>
                    <a:pt x="1727" y="183"/>
                    <a:pt x="138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422347" y="2798700"/>
              <a:ext cx="132706" cy="131520"/>
            </a:xfrm>
            <a:custGeom>
              <a:avLst/>
              <a:gdLst/>
              <a:ahLst/>
              <a:cxnLst/>
              <a:rect l="l" t="t" r="r" b="b"/>
              <a:pathLst>
                <a:path w="1903" h="1886" extrusionOk="0">
                  <a:moveTo>
                    <a:pt x="935" y="418"/>
                  </a:moveTo>
                  <a:cubicBezTo>
                    <a:pt x="1135" y="418"/>
                    <a:pt x="1235" y="451"/>
                    <a:pt x="1335" y="584"/>
                  </a:cubicBezTo>
                  <a:cubicBezTo>
                    <a:pt x="1435" y="718"/>
                    <a:pt x="1502" y="818"/>
                    <a:pt x="1502" y="951"/>
                  </a:cubicBezTo>
                  <a:cubicBezTo>
                    <a:pt x="1502" y="1118"/>
                    <a:pt x="1402" y="1251"/>
                    <a:pt x="1335" y="1318"/>
                  </a:cubicBezTo>
                  <a:cubicBezTo>
                    <a:pt x="1235" y="1435"/>
                    <a:pt x="1101" y="1493"/>
                    <a:pt x="964" y="1493"/>
                  </a:cubicBezTo>
                  <a:cubicBezTo>
                    <a:pt x="826" y="1493"/>
                    <a:pt x="685" y="1435"/>
                    <a:pt x="568" y="1318"/>
                  </a:cubicBezTo>
                  <a:cubicBezTo>
                    <a:pt x="468" y="1218"/>
                    <a:pt x="401" y="1085"/>
                    <a:pt x="401" y="951"/>
                  </a:cubicBezTo>
                  <a:cubicBezTo>
                    <a:pt x="401" y="784"/>
                    <a:pt x="501" y="651"/>
                    <a:pt x="568" y="584"/>
                  </a:cubicBezTo>
                  <a:cubicBezTo>
                    <a:pt x="701" y="451"/>
                    <a:pt x="835" y="418"/>
                    <a:pt x="935" y="418"/>
                  </a:cubicBezTo>
                  <a:close/>
                  <a:moveTo>
                    <a:pt x="922" y="1"/>
                  </a:moveTo>
                  <a:cubicBezTo>
                    <a:pt x="676" y="1"/>
                    <a:pt x="434" y="84"/>
                    <a:pt x="268" y="251"/>
                  </a:cubicBezTo>
                  <a:cubicBezTo>
                    <a:pt x="67" y="418"/>
                    <a:pt x="1" y="651"/>
                    <a:pt x="1" y="918"/>
                  </a:cubicBezTo>
                  <a:cubicBezTo>
                    <a:pt x="1" y="1185"/>
                    <a:pt x="101" y="1385"/>
                    <a:pt x="268" y="1585"/>
                  </a:cubicBezTo>
                  <a:cubicBezTo>
                    <a:pt x="468" y="1785"/>
                    <a:pt x="701" y="1885"/>
                    <a:pt x="935" y="1885"/>
                  </a:cubicBezTo>
                  <a:cubicBezTo>
                    <a:pt x="1202" y="1885"/>
                    <a:pt x="1402" y="1752"/>
                    <a:pt x="1602" y="1585"/>
                  </a:cubicBezTo>
                  <a:cubicBezTo>
                    <a:pt x="1835" y="1418"/>
                    <a:pt x="1902" y="1185"/>
                    <a:pt x="1902" y="918"/>
                  </a:cubicBezTo>
                  <a:cubicBezTo>
                    <a:pt x="1902" y="651"/>
                    <a:pt x="1769" y="418"/>
                    <a:pt x="1602" y="251"/>
                  </a:cubicBezTo>
                  <a:cubicBezTo>
                    <a:pt x="1418" y="84"/>
                    <a:pt x="1168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892222" y="2659161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2" y="417"/>
                    <a:pt x="1235" y="450"/>
                    <a:pt x="1335" y="584"/>
                  </a:cubicBezTo>
                  <a:cubicBezTo>
                    <a:pt x="1469" y="717"/>
                    <a:pt x="1502" y="784"/>
                    <a:pt x="1502" y="951"/>
                  </a:cubicBezTo>
                  <a:cubicBezTo>
                    <a:pt x="1502" y="1118"/>
                    <a:pt x="1435" y="1251"/>
                    <a:pt x="1335" y="1318"/>
                  </a:cubicBezTo>
                  <a:cubicBezTo>
                    <a:pt x="1235" y="1435"/>
                    <a:pt x="1102" y="1493"/>
                    <a:pt x="968" y="1493"/>
                  </a:cubicBezTo>
                  <a:cubicBezTo>
                    <a:pt x="835" y="1493"/>
                    <a:pt x="701" y="1435"/>
                    <a:pt x="601" y="1318"/>
                  </a:cubicBezTo>
                  <a:cubicBezTo>
                    <a:pt x="468" y="1218"/>
                    <a:pt x="434" y="1118"/>
                    <a:pt x="434" y="951"/>
                  </a:cubicBezTo>
                  <a:cubicBezTo>
                    <a:pt x="434" y="784"/>
                    <a:pt x="468" y="717"/>
                    <a:pt x="601" y="584"/>
                  </a:cubicBezTo>
                  <a:cubicBezTo>
                    <a:pt x="735" y="450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51"/>
                    <a:pt x="1" y="917"/>
                  </a:cubicBezTo>
                  <a:cubicBezTo>
                    <a:pt x="1" y="1184"/>
                    <a:pt x="134" y="1384"/>
                    <a:pt x="301" y="1585"/>
                  </a:cubicBezTo>
                  <a:cubicBezTo>
                    <a:pt x="468" y="1785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6" y="1184"/>
                    <a:pt x="1936" y="917"/>
                  </a:cubicBezTo>
                  <a:cubicBezTo>
                    <a:pt x="1936" y="651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487479" y="2568435"/>
              <a:ext cx="135007" cy="131450"/>
            </a:xfrm>
            <a:custGeom>
              <a:avLst/>
              <a:gdLst/>
              <a:ahLst/>
              <a:cxnLst/>
              <a:rect l="l" t="t" r="r" b="b"/>
              <a:pathLst>
                <a:path w="1936" h="1885" extrusionOk="0">
                  <a:moveTo>
                    <a:pt x="968" y="417"/>
                  </a:moveTo>
                  <a:cubicBezTo>
                    <a:pt x="1101" y="417"/>
                    <a:pt x="1235" y="484"/>
                    <a:pt x="1368" y="584"/>
                  </a:cubicBezTo>
                  <a:cubicBezTo>
                    <a:pt x="1468" y="717"/>
                    <a:pt x="1535" y="817"/>
                    <a:pt x="1535" y="984"/>
                  </a:cubicBezTo>
                  <a:cubicBezTo>
                    <a:pt x="1535" y="1118"/>
                    <a:pt x="1435" y="1251"/>
                    <a:pt x="1368" y="1351"/>
                  </a:cubicBezTo>
                  <a:cubicBezTo>
                    <a:pt x="1252" y="1451"/>
                    <a:pt x="1110" y="1501"/>
                    <a:pt x="972" y="1501"/>
                  </a:cubicBezTo>
                  <a:cubicBezTo>
                    <a:pt x="835" y="1501"/>
                    <a:pt x="701" y="1451"/>
                    <a:pt x="601" y="1351"/>
                  </a:cubicBezTo>
                  <a:cubicBezTo>
                    <a:pt x="468" y="1218"/>
                    <a:pt x="434" y="1118"/>
                    <a:pt x="434" y="984"/>
                  </a:cubicBezTo>
                  <a:cubicBezTo>
                    <a:pt x="434" y="817"/>
                    <a:pt x="468" y="717"/>
                    <a:pt x="601" y="584"/>
                  </a:cubicBezTo>
                  <a:cubicBezTo>
                    <a:pt x="735" y="484"/>
                    <a:pt x="835" y="417"/>
                    <a:pt x="968" y="417"/>
                  </a:cubicBezTo>
                  <a:close/>
                  <a:moveTo>
                    <a:pt x="956" y="0"/>
                  </a:moveTo>
                  <a:cubicBezTo>
                    <a:pt x="710" y="0"/>
                    <a:pt x="468" y="84"/>
                    <a:pt x="301" y="250"/>
                  </a:cubicBezTo>
                  <a:cubicBezTo>
                    <a:pt x="101" y="417"/>
                    <a:pt x="1" y="684"/>
                    <a:pt x="1" y="918"/>
                  </a:cubicBezTo>
                  <a:cubicBezTo>
                    <a:pt x="1" y="1184"/>
                    <a:pt x="134" y="1385"/>
                    <a:pt x="301" y="1585"/>
                  </a:cubicBezTo>
                  <a:cubicBezTo>
                    <a:pt x="468" y="1818"/>
                    <a:pt x="735" y="1885"/>
                    <a:pt x="968" y="1885"/>
                  </a:cubicBezTo>
                  <a:cubicBezTo>
                    <a:pt x="1235" y="1885"/>
                    <a:pt x="1435" y="1751"/>
                    <a:pt x="1635" y="1585"/>
                  </a:cubicBezTo>
                  <a:cubicBezTo>
                    <a:pt x="1835" y="1418"/>
                    <a:pt x="1935" y="1184"/>
                    <a:pt x="1935" y="918"/>
                  </a:cubicBezTo>
                  <a:cubicBezTo>
                    <a:pt x="1935" y="684"/>
                    <a:pt x="1802" y="417"/>
                    <a:pt x="1635" y="250"/>
                  </a:cubicBezTo>
                  <a:cubicBezTo>
                    <a:pt x="1452" y="84"/>
                    <a:pt x="120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829460" y="2907766"/>
              <a:ext cx="139609" cy="131799"/>
            </a:xfrm>
            <a:custGeom>
              <a:avLst/>
              <a:gdLst/>
              <a:ahLst/>
              <a:cxnLst/>
              <a:rect l="l" t="t" r="r" b="b"/>
              <a:pathLst>
                <a:path w="2002" h="1890" extrusionOk="0">
                  <a:moveTo>
                    <a:pt x="968" y="455"/>
                  </a:moveTo>
                  <a:cubicBezTo>
                    <a:pt x="1068" y="455"/>
                    <a:pt x="1201" y="488"/>
                    <a:pt x="1334" y="588"/>
                  </a:cubicBezTo>
                  <a:cubicBezTo>
                    <a:pt x="1535" y="822"/>
                    <a:pt x="1535" y="1155"/>
                    <a:pt x="1334" y="1355"/>
                  </a:cubicBezTo>
                  <a:cubicBezTo>
                    <a:pt x="1234" y="1455"/>
                    <a:pt x="1101" y="1505"/>
                    <a:pt x="963" y="1505"/>
                  </a:cubicBezTo>
                  <a:cubicBezTo>
                    <a:pt x="826" y="1505"/>
                    <a:pt x="684" y="1455"/>
                    <a:pt x="567" y="1355"/>
                  </a:cubicBezTo>
                  <a:cubicBezTo>
                    <a:pt x="467" y="1222"/>
                    <a:pt x="400" y="1122"/>
                    <a:pt x="400" y="988"/>
                  </a:cubicBezTo>
                  <a:cubicBezTo>
                    <a:pt x="400" y="822"/>
                    <a:pt x="501" y="688"/>
                    <a:pt x="567" y="621"/>
                  </a:cubicBezTo>
                  <a:cubicBezTo>
                    <a:pt x="701" y="488"/>
                    <a:pt x="834" y="455"/>
                    <a:pt x="968" y="455"/>
                  </a:cubicBezTo>
                  <a:close/>
                  <a:moveTo>
                    <a:pt x="950" y="0"/>
                  </a:moveTo>
                  <a:cubicBezTo>
                    <a:pt x="703" y="0"/>
                    <a:pt x="455" y="100"/>
                    <a:pt x="267" y="288"/>
                  </a:cubicBezTo>
                  <a:cubicBezTo>
                    <a:pt x="67" y="455"/>
                    <a:pt x="0" y="688"/>
                    <a:pt x="0" y="955"/>
                  </a:cubicBezTo>
                  <a:cubicBezTo>
                    <a:pt x="0" y="1189"/>
                    <a:pt x="100" y="1389"/>
                    <a:pt x="267" y="1622"/>
                  </a:cubicBezTo>
                  <a:cubicBezTo>
                    <a:pt x="467" y="1822"/>
                    <a:pt x="701" y="1889"/>
                    <a:pt x="968" y="1889"/>
                  </a:cubicBezTo>
                  <a:cubicBezTo>
                    <a:pt x="1201" y="1889"/>
                    <a:pt x="1468" y="1822"/>
                    <a:pt x="1601" y="1589"/>
                  </a:cubicBezTo>
                  <a:cubicBezTo>
                    <a:pt x="2002" y="1222"/>
                    <a:pt x="2002" y="655"/>
                    <a:pt x="1601" y="288"/>
                  </a:cubicBezTo>
                  <a:cubicBezTo>
                    <a:pt x="1422" y="92"/>
                    <a:pt x="1187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1997;p56">
            <a:extLst>
              <a:ext uri="{FF2B5EF4-FFF2-40B4-BE49-F238E27FC236}">
                <a16:creationId xmlns:a16="http://schemas.microsoft.com/office/drawing/2014/main" id="{3B63DCCA-40B3-44E5-A7D5-D0C7344F7930}"/>
              </a:ext>
            </a:extLst>
          </p:cNvPr>
          <p:cNvSpPr txBox="1">
            <a:spLocks/>
          </p:cNvSpPr>
          <p:nvPr/>
        </p:nvSpPr>
        <p:spPr>
          <a:xfrm>
            <a:off x="299874" y="2488397"/>
            <a:ext cx="4187362" cy="16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lanquin"/>
              <a:buNone/>
              <a:defRPr sz="1600" b="0" i="0" u="none" strike="noStrike" cap="none">
                <a:solidFill>
                  <a:schemeClr val="dk2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>
            <a:pPr marL="0" indent="0" algn="just"/>
            <a:r>
              <a:rPr lang="pt-BR" sz="1800" dirty="0"/>
              <a:t>Obtenção do fármaco sob uma ou outra forma cristalina implica em suas propriedades físico-químicas, que afetam sua solubilidade,  biodisponibilidade  ou cinética e eficácia</a:t>
            </a:r>
          </a:p>
        </p:txBody>
      </p:sp>
    </p:spTree>
    <p:extLst>
      <p:ext uri="{BB962C8B-B14F-4D97-AF65-F5344CB8AC3E}">
        <p14:creationId xmlns:p14="http://schemas.microsoft.com/office/powerpoint/2010/main" val="2381629258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Day against Drug Abuse by Slidesgo">
  <a:themeElements>
    <a:clrScheme name="Simple Light">
      <a:dk1>
        <a:srgbClr val="E77A48"/>
      </a:dk1>
      <a:lt1>
        <a:srgbClr val="A3DAEE"/>
      </a:lt1>
      <a:dk2>
        <a:srgbClr val="244B6C"/>
      </a:dk2>
      <a:lt2>
        <a:srgbClr val="70ACC2"/>
      </a:lt2>
      <a:accent1>
        <a:srgbClr val="FFFFFF"/>
      </a:accent1>
      <a:accent2>
        <a:srgbClr val="F5DD54"/>
      </a:accent2>
      <a:accent3>
        <a:srgbClr val="F3A237"/>
      </a:accent3>
      <a:accent4>
        <a:srgbClr val="E77A48"/>
      </a:accent4>
      <a:accent5>
        <a:srgbClr val="244B6C"/>
      </a:accent5>
      <a:accent6>
        <a:srgbClr val="FFFEFB"/>
      </a:accent6>
      <a:hlink>
        <a:srgbClr val="244B6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294</Words>
  <Application>Microsoft Office PowerPoint</Application>
  <PresentationFormat>Apresentação na tela (16:9)</PresentationFormat>
  <Paragraphs>30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Josefin Slab</vt:lpstr>
      <vt:lpstr>Yanone Kaffeesatz</vt:lpstr>
      <vt:lpstr>Acme</vt:lpstr>
      <vt:lpstr>Reem Kufi</vt:lpstr>
      <vt:lpstr>Caveat</vt:lpstr>
      <vt:lpstr>Palanquin</vt:lpstr>
      <vt:lpstr>Arial</vt:lpstr>
      <vt:lpstr>International Day against Drug Abuse by Slidesgo</vt:lpstr>
      <vt:lpstr>Avaliação do polimorfismo de fármacos utilizados para produção de medicamentos através de ferramenta otimizada</vt:lpstr>
      <vt:lpstr>Objetivo</vt:lpstr>
      <vt:lpstr>Apresentação do PowerPoint</vt:lpstr>
      <vt:lpstr>Apresentação do PowerPoint</vt:lpstr>
      <vt:lpstr>Polimorfismo??</vt:lpstr>
      <vt:lpstr>Polimorfismo??</vt:lpstr>
      <vt:lpstr>Polimorfismo??</vt:lpstr>
      <vt:lpstr>Desafio</vt:lpstr>
      <vt:lpstr>Problemas e dificuldades </vt:lpstr>
      <vt:lpstr>Problemas e dificuldades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Avaliação do polimorfismo de fármacos utilizados para produção de medicamentos através de ferramenta otimizada</dc:title>
  <cp:lastModifiedBy>Wellen Góbi</cp:lastModifiedBy>
  <cp:revision>7</cp:revision>
  <dcterms:modified xsi:type="dcterms:W3CDTF">2021-06-19T21:29:58Z</dcterms:modified>
</cp:coreProperties>
</file>